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5" r:id="rId5"/>
    <p:sldId id="267" r:id="rId6"/>
    <p:sldId id="266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470F"/>
    <a:srgbClr val="FFFFFF"/>
    <a:srgbClr val="F59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EAF8C-83F2-4B92-9A83-4EA8FC0DF609}" v="86" dt="2023-09-26T07:44:49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현" userId="ba2ba50f-118d-45f1-8572-edf4dd019973" providerId="ADAL" clId="{C96EAF8C-83F2-4B92-9A83-4EA8FC0DF609}"/>
    <pc:docChg chg="undo custSel addSld delSld modSld sldOrd">
      <pc:chgData name="이승현" userId="ba2ba50f-118d-45f1-8572-edf4dd019973" providerId="ADAL" clId="{C96EAF8C-83F2-4B92-9A83-4EA8FC0DF609}" dt="2023-09-26T07:58:01.801" v="4765" actId="20577"/>
      <pc:docMkLst>
        <pc:docMk/>
      </pc:docMkLst>
      <pc:sldChg chg="modSp mod">
        <pc:chgData name="이승현" userId="ba2ba50f-118d-45f1-8572-edf4dd019973" providerId="ADAL" clId="{C96EAF8C-83F2-4B92-9A83-4EA8FC0DF609}" dt="2023-09-25T09:57:01.535" v="14" actId="20577"/>
        <pc:sldMkLst>
          <pc:docMk/>
          <pc:sldMk cId="3096073439" sldId="256"/>
        </pc:sldMkLst>
        <pc:spChg chg="mod">
          <ac:chgData name="이승현" userId="ba2ba50f-118d-45f1-8572-edf4dd019973" providerId="ADAL" clId="{C96EAF8C-83F2-4B92-9A83-4EA8FC0DF609}" dt="2023-09-25T09:57:01.535" v="14" actId="20577"/>
          <ac:spMkLst>
            <pc:docMk/>
            <pc:sldMk cId="3096073439" sldId="256"/>
            <ac:spMk id="2" creationId="{9B2681EE-42C3-0677-0446-BA45A11D9108}"/>
          </ac:spMkLst>
        </pc:spChg>
      </pc:sldChg>
      <pc:sldChg chg="addSp delSp modSp mod">
        <pc:chgData name="이승현" userId="ba2ba50f-118d-45f1-8572-edf4dd019973" providerId="ADAL" clId="{C96EAF8C-83F2-4B92-9A83-4EA8FC0DF609}" dt="2023-09-26T07:21:36.459" v="4083" actId="1076"/>
        <pc:sldMkLst>
          <pc:docMk/>
          <pc:sldMk cId="0" sldId="259"/>
        </pc:sldMkLst>
        <pc:spChg chg="mod">
          <ac:chgData name="이승현" userId="ba2ba50f-118d-45f1-8572-edf4dd019973" providerId="ADAL" clId="{C96EAF8C-83F2-4B92-9A83-4EA8FC0DF609}" dt="2023-09-26T06:35:56.671" v="2006" actId="20577"/>
          <ac:spMkLst>
            <pc:docMk/>
            <pc:sldMk cId="0" sldId="259"/>
            <ac:spMk id="2" creationId="{00000000-0000-0000-0000-000000000000}"/>
          </ac:spMkLst>
        </pc:spChg>
        <pc:spChg chg="add mod">
          <ac:chgData name="이승현" userId="ba2ba50f-118d-45f1-8572-edf4dd019973" providerId="ADAL" clId="{C96EAF8C-83F2-4B92-9A83-4EA8FC0DF609}" dt="2023-09-26T07:21:36.459" v="4083" actId="1076"/>
          <ac:spMkLst>
            <pc:docMk/>
            <pc:sldMk cId="0" sldId="259"/>
            <ac:spMk id="5" creationId="{45C1B732-7DD8-3C78-302E-3D3BF47FFBF8}"/>
          </ac:spMkLst>
        </pc:spChg>
        <pc:spChg chg="add mod">
          <ac:chgData name="이승현" userId="ba2ba50f-118d-45f1-8572-edf4dd019973" providerId="ADAL" clId="{C96EAF8C-83F2-4B92-9A83-4EA8FC0DF609}" dt="2023-09-26T04:45:43.787" v="549" actId="164"/>
          <ac:spMkLst>
            <pc:docMk/>
            <pc:sldMk cId="0" sldId="259"/>
            <ac:spMk id="28" creationId="{DEF544F6-E3FC-C10C-7CAA-18AC1F5947BA}"/>
          </ac:spMkLst>
        </pc:spChg>
        <pc:spChg chg="add mod">
          <ac:chgData name="이승현" userId="ba2ba50f-118d-45f1-8572-edf4dd019973" providerId="ADAL" clId="{C96EAF8C-83F2-4B92-9A83-4EA8FC0DF609}" dt="2023-09-26T04:39:07.234" v="429" actId="1076"/>
          <ac:spMkLst>
            <pc:docMk/>
            <pc:sldMk cId="0" sldId="259"/>
            <ac:spMk id="29" creationId="{BC191B02-B245-3F0F-06D7-FED8F37D6C16}"/>
          </ac:spMkLst>
        </pc:spChg>
        <pc:spChg chg="add mod">
          <ac:chgData name="이승현" userId="ba2ba50f-118d-45f1-8572-edf4dd019973" providerId="ADAL" clId="{C96EAF8C-83F2-4B92-9A83-4EA8FC0DF609}" dt="2023-09-26T04:39:14.796" v="431" actId="1076"/>
          <ac:spMkLst>
            <pc:docMk/>
            <pc:sldMk cId="0" sldId="259"/>
            <ac:spMk id="30" creationId="{3F8CB3B9-5C10-0106-36D6-299517E77A99}"/>
          </ac:spMkLst>
        </pc:spChg>
        <pc:spChg chg="add mod">
          <ac:chgData name="이승현" userId="ba2ba50f-118d-45f1-8572-edf4dd019973" providerId="ADAL" clId="{C96EAF8C-83F2-4B92-9A83-4EA8FC0DF609}" dt="2023-09-26T07:21:30.803" v="4082" actId="1035"/>
          <ac:spMkLst>
            <pc:docMk/>
            <pc:sldMk cId="0" sldId="259"/>
            <ac:spMk id="31" creationId="{A3B344AF-B40D-5609-D1DF-A7CCD1851EDC}"/>
          </ac:spMkLst>
        </pc:spChg>
        <pc:grpChg chg="del">
          <ac:chgData name="이승현" userId="ba2ba50f-118d-45f1-8572-edf4dd019973" providerId="ADAL" clId="{C96EAF8C-83F2-4B92-9A83-4EA8FC0DF609}" dt="2023-09-26T04:09:59.411" v="44" actId="478"/>
          <ac:grpSpMkLst>
            <pc:docMk/>
            <pc:sldMk cId="0" sldId="259"/>
            <ac:grpSpMk id="6" creationId="{CAD61DFC-CC29-1C5C-3E7E-6065733A808A}"/>
          </ac:grpSpMkLst>
        </pc:grpChg>
        <pc:grpChg chg="add mod">
          <ac:chgData name="이승현" userId="ba2ba50f-118d-45f1-8572-edf4dd019973" providerId="ADAL" clId="{C96EAF8C-83F2-4B92-9A83-4EA8FC0DF609}" dt="2023-09-26T07:21:27.949" v="4078" actId="1076"/>
          <ac:grpSpMkLst>
            <pc:docMk/>
            <pc:sldMk cId="0" sldId="259"/>
            <ac:grpSpMk id="24" creationId="{1A4878FE-5CA4-08C5-FF60-2ED1D4B6AD37}"/>
          </ac:grpSpMkLst>
        </pc:grpChg>
        <pc:grpChg chg="add mod">
          <ac:chgData name="이승현" userId="ba2ba50f-118d-45f1-8572-edf4dd019973" providerId="ADAL" clId="{C96EAF8C-83F2-4B92-9A83-4EA8FC0DF609}" dt="2023-09-26T04:45:43.787" v="549" actId="164"/>
          <ac:grpSpMkLst>
            <pc:docMk/>
            <pc:sldMk cId="0" sldId="259"/>
            <ac:grpSpMk id="32" creationId="{CDBECC73-AED4-2351-FC14-730DAB7BEE3F}"/>
          </ac:grpSpMkLst>
        </pc:grpChg>
        <pc:picChg chg="add mod modCrop">
          <ac:chgData name="이승현" userId="ba2ba50f-118d-45f1-8572-edf4dd019973" providerId="ADAL" clId="{C96EAF8C-83F2-4B92-9A83-4EA8FC0DF609}" dt="2023-09-26T04:45:43.787" v="549" actId="164"/>
          <ac:picMkLst>
            <pc:docMk/>
            <pc:sldMk cId="0" sldId="259"/>
            <ac:picMk id="20" creationId="{D2177752-127A-A372-79C7-62F7E00B65C0}"/>
          </ac:picMkLst>
        </pc:picChg>
        <pc:picChg chg="del">
          <ac:chgData name="이승현" userId="ba2ba50f-118d-45f1-8572-edf4dd019973" providerId="ADAL" clId="{C96EAF8C-83F2-4B92-9A83-4EA8FC0DF609}" dt="2023-09-26T04:09:58.016" v="43" actId="478"/>
          <ac:picMkLst>
            <pc:docMk/>
            <pc:sldMk cId="0" sldId="259"/>
            <ac:picMk id="21" creationId="{BF31EAFC-FEB2-F78D-6F89-8CFA41D23D88}"/>
          </ac:picMkLst>
        </pc:picChg>
        <pc:picChg chg="add mod">
          <ac:chgData name="이승현" userId="ba2ba50f-118d-45f1-8572-edf4dd019973" providerId="ADAL" clId="{C96EAF8C-83F2-4B92-9A83-4EA8FC0DF609}" dt="2023-09-26T07:21:17.672" v="4076" actId="14100"/>
          <ac:picMkLst>
            <pc:docMk/>
            <pc:sldMk cId="0" sldId="259"/>
            <ac:picMk id="22" creationId="{BDB6EA98-46C9-C7C0-441C-9F0AA7378D6E}"/>
          </ac:picMkLst>
        </pc:picChg>
        <pc:picChg chg="add mod modCrop">
          <ac:chgData name="이승현" userId="ba2ba50f-118d-45f1-8572-edf4dd019973" providerId="ADAL" clId="{C96EAF8C-83F2-4B92-9A83-4EA8FC0DF609}" dt="2023-09-26T07:21:23.948" v="4077" actId="1076"/>
          <ac:picMkLst>
            <pc:docMk/>
            <pc:sldMk cId="0" sldId="259"/>
            <ac:picMk id="23" creationId="{11C8E78A-76A3-860C-362B-A426A4BDF496}"/>
          </ac:picMkLst>
        </pc:picChg>
        <pc:picChg chg="mod">
          <ac:chgData name="이승현" userId="ba2ba50f-118d-45f1-8572-edf4dd019973" providerId="ADAL" clId="{C96EAF8C-83F2-4B92-9A83-4EA8FC0DF609}" dt="2023-09-26T04:28:47.494" v="239"/>
          <ac:picMkLst>
            <pc:docMk/>
            <pc:sldMk cId="0" sldId="259"/>
            <ac:picMk id="25" creationId="{CC71E342-4412-98E2-75ED-7531E5C61292}"/>
          </ac:picMkLst>
        </pc:picChg>
        <pc:picChg chg="mod">
          <ac:chgData name="이승현" userId="ba2ba50f-118d-45f1-8572-edf4dd019973" providerId="ADAL" clId="{C96EAF8C-83F2-4B92-9A83-4EA8FC0DF609}" dt="2023-09-26T04:28:47.494" v="239"/>
          <ac:picMkLst>
            <pc:docMk/>
            <pc:sldMk cId="0" sldId="259"/>
            <ac:picMk id="26" creationId="{EB76C882-99BE-FB01-EE31-E6CC515C25D9}"/>
          </ac:picMkLst>
        </pc:picChg>
        <pc:picChg chg="add mod">
          <ac:chgData name="이승현" userId="ba2ba50f-118d-45f1-8572-edf4dd019973" providerId="ADAL" clId="{C96EAF8C-83F2-4B92-9A83-4EA8FC0DF609}" dt="2023-09-26T04:45:43.787" v="549" actId="164"/>
          <ac:picMkLst>
            <pc:docMk/>
            <pc:sldMk cId="0" sldId="259"/>
            <ac:picMk id="27" creationId="{82B3F681-4B48-DC14-B7C1-A9128ED3E187}"/>
          </ac:picMkLst>
        </pc:pic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4" creationId="{E398BCEF-8B22-766D-A9C9-B3A3A24F55DE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5" creationId="{736B609A-033B-D7E0-9190-FC9784F782A4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6" creationId="{E949273C-7480-7666-7089-BB48909B96F6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7" creationId="{1509C479-2FDC-9A05-6AD1-AFA34DCBBB65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8" creationId="{E545AB77-4957-BE41-70DD-1984734F1CAC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9" creationId="{CD4895D7-ED86-C24C-A191-3C57F12ED39B}"/>
          </ac:cxnSpMkLst>
        </pc:cxnChg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1680043464" sldId="264"/>
        </pc:sldMkLst>
      </pc:sldChg>
      <pc:sldChg chg="addSp delSp modSp add mod">
        <pc:chgData name="이승현" userId="ba2ba50f-118d-45f1-8572-edf4dd019973" providerId="ADAL" clId="{C96EAF8C-83F2-4B92-9A83-4EA8FC0DF609}" dt="2023-09-26T07:29:15.035" v="4112" actId="20577"/>
        <pc:sldMkLst>
          <pc:docMk/>
          <pc:sldMk cId="1979083952" sldId="264"/>
        </pc:sldMkLst>
        <pc:spChg chg="mod">
          <ac:chgData name="이승현" userId="ba2ba50f-118d-45f1-8572-edf4dd019973" providerId="ADAL" clId="{C96EAF8C-83F2-4B92-9A83-4EA8FC0DF609}" dt="2023-09-26T06:56:01.347" v="2869" actId="20577"/>
          <ac:spMkLst>
            <pc:docMk/>
            <pc:sldMk cId="1979083952" sldId="264"/>
            <ac:spMk id="2" creationId="{00000000-0000-0000-0000-000000000000}"/>
          </ac:spMkLst>
        </pc:spChg>
        <pc:spChg chg="mod">
          <ac:chgData name="이승현" userId="ba2ba50f-118d-45f1-8572-edf4dd019973" providerId="ADAL" clId="{C96EAF8C-83F2-4B92-9A83-4EA8FC0DF609}" dt="2023-09-26T07:08:55.460" v="3624" actId="165"/>
          <ac:spMkLst>
            <pc:docMk/>
            <pc:sldMk cId="1979083952" sldId="264"/>
            <ac:spMk id="28" creationId="{44888F25-1BB1-B5F3-6240-F65F4A7E63BC}"/>
          </ac:spMkLst>
        </pc:spChg>
        <pc:spChg chg="mod">
          <ac:chgData name="이승현" userId="ba2ba50f-118d-45f1-8572-edf4dd019973" providerId="ADAL" clId="{C96EAF8C-83F2-4B92-9A83-4EA8FC0DF609}" dt="2023-09-26T04:46:32.367" v="564"/>
          <ac:spMkLst>
            <pc:docMk/>
            <pc:sldMk cId="1979083952" sldId="264"/>
            <ac:spMk id="37" creationId="{A356FE32-DD6E-D669-E8C3-6CA8B4C7A403}"/>
          </ac:spMkLst>
        </pc:spChg>
        <pc:spChg chg="add del mod ord topLvl">
          <ac:chgData name="이승현" userId="ba2ba50f-118d-45f1-8572-edf4dd019973" providerId="ADAL" clId="{C96EAF8C-83F2-4B92-9A83-4EA8FC0DF609}" dt="2023-09-26T07:08:57.410" v="3625" actId="478"/>
          <ac:spMkLst>
            <pc:docMk/>
            <pc:sldMk cId="1979083952" sldId="264"/>
            <ac:spMk id="38" creationId="{A620B440-4478-F904-FDF9-548C7082B96B}"/>
          </ac:spMkLst>
        </pc:spChg>
        <pc:spChg chg="add mod">
          <ac:chgData name="이승현" userId="ba2ba50f-118d-45f1-8572-edf4dd019973" providerId="ADAL" clId="{C96EAF8C-83F2-4B92-9A83-4EA8FC0DF609}" dt="2023-09-26T04:49:16.029" v="579" actId="1076"/>
          <ac:spMkLst>
            <pc:docMk/>
            <pc:sldMk cId="1979083952" sldId="264"/>
            <ac:spMk id="39" creationId="{B3D4354E-AAC5-8915-137F-669E174F5EEB}"/>
          </ac:spMkLst>
        </pc:spChg>
        <pc:spChg chg="add mod">
          <ac:chgData name="이승현" userId="ba2ba50f-118d-45f1-8572-edf4dd019973" providerId="ADAL" clId="{C96EAF8C-83F2-4B92-9A83-4EA8FC0DF609}" dt="2023-09-26T06:09:04.774" v="1222" actId="1076"/>
          <ac:spMkLst>
            <pc:docMk/>
            <pc:sldMk cId="1979083952" sldId="264"/>
            <ac:spMk id="40" creationId="{9AA32F8E-E342-6571-434A-B2EAA50FB555}"/>
          </ac:spMkLst>
        </pc:spChg>
        <pc:spChg chg="add mod">
          <ac:chgData name="이승현" userId="ba2ba50f-118d-45f1-8572-edf4dd019973" providerId="ADAL" clId="{C96EAF8C-83F2-4B92-9A83-4EA8FC0DF609}" dt="2023-09-26T07:29:15.035" v="4112" actId="20577"/>
          <ac:spMkLst>
            <pc:docMk/>
            <pc:sldMk cId="1979083952" sldId="264"/>
            <ac:spMk id="41" creationId="{7EFFC88C-683A-010D-8BE7-C65458EF9944}"/>
          </ac:spMkLst>
        </pc:spChg>
        <pc:grpChg chg="del">
          <ac:chgData name="이승현" userId="ba2ba50f-118d-45f1-8572-edf4dd019973" providerId="ADAL" clId="{C96EAF8C-83F2-4B92-9A83-4EA8FC0DF609}" dt="2023-09-26T04:44:14.909" v="547" actId="478"/>
          <ac:grpSpMkLst>
            <pc:docMk/>
            <pc:sldMk cId="1979083952" sldId="264"/>
            <ac:grpSpMk id="6" creationId="{CAD61DFC-CC29-1C5C-3E7E-6065733A808A}"/>
          </ac:grpSpMkLst>
        </pc:grpChg>
        <pc:grpChg chg="add del mod">
          <ac:chgData name="이승현" userId="ba2ba50f-118d-45f1-8572-edf4dd019973" providerId="ADAL" clId="{C96EAF8C-83F2-4B92-9A83-4EA8FC0DF609}" dt="2023-09-26T07:08:55.460" v="3624" actId="165"/>
          <ac:grpSpMkLst>
            <pc:docMk/>
            <pc:sldMk cId="1979083952" sldId="264"/>
            <ac:grpSpMk id="6" creationId="{E4F628AA-486D-FA40-4F11-2D67200C770C}"/>
          </ac:grpSpMkLst>
        </pc:grpChg>
        <pc:grpChg chg="add mod topLvl">
          <ac:chgData name="이승현" userId="ba2ba50f-118d-45f1-8572-edf4dd019973" providerId="ADAL" clId="{C96EAF8C-83F2-4B92-9A83-4EA8FC0DF609}" dt="2023-09-26T07:21:47.549" v="4092" actId="1036"/>
          <ac:grpSpMkLst>
            <pc:docMk/>
            <pc:sldMk cId="1979083952" sldId="264"/>
            <ac:grpSpMk id="22" creationId="{56B613D7-6B45-9DAB-0432-801476930211}"/>
          </ac:grpSpMkLst>
        </pc:grpChg>
        <pc:grpChg chg="add mod topLvl">
          <ac:chgData name="이승현" userId="ba2ba50f-118d-45f1-8572-edf4dd019973" providerId="ADAL" clId="{C96EAF8C-83F2-4B92-9A83-4EA8FC0DF609}" dt="2023-09-26T07:21:47.549" v="4092" actId="1036"/>
          <ac:grpSpMkLst>
            <pc:docMk/>
            <pc:sldMk cId="1979083952" sldId="264"/>
            <ac:grpSpMk id="25" creationId="{FE6DBE97-0F29-7775-2A1E-D52DFEA484FB}"/>
          </ac:grpSpMkLst>
        </pc:grpChg>
        <pc:grpChg chg="add del mod">
          <ac:chgData name="이승현" userId="ba2ba50f-118d-45f1-8572-edf4dd019973" providerId="ADAL" clId="{C96EAF8C-83F2-4B92-9A83-4EA8FC0DF609}" dt="2023-09-26T04:47:50.513" v="569" actId="478"/>
          <ac:grpSpMkLst>
            <pc:docMk/>
            <pc:sldMk cId="1979083952" sldId="264"/>
            <ac:grpSpMk id="31" creationId="{2DA813B2-F723-E987-0136-D608D6B29A82}"/>
          </ac:grpSpMkLst>
        </pc:grpChg>
        <pc:grpChg chg="add del mod">
          <ac:chgData name="이승현" userId="ba2ba50f-118d-45f1-8572-edf4dd019973" providerId="ADAL" clId="{C96EAF8C-83F2-4B92-9A83-4EA8FC0DF609}" dt="2023-09-26T04:47:48.344" v="568" actId="478"/>
          <ac:grpSpMkLst>
            <pc:docMk/>
            <pc:sldMk cId="1979083952" sldId="264"/>
            <ac:grpSpMk id="34" creationId="{B1528407-E998-2296-CC0C-07BBE953F894}"/>
          </ac:grpSpMkLst>
        </pc:grpChg>
        <pc:grpChg chg="mod">
          <ac:chgData name="이승현" userId="ba2ba50f-118d-45f1-8572-edf4dd019973" providerId="ADAL" clId="{C96EAF8C-83F2-4B92-9A83-4EA8FC0DF609}" dt="2023-09-26T04:44:10.671" v="546" actId="1076"/>
          <ac:grpSpMkLst>
            <pc:docMk/>
            <pc:sldMk cId="1979083952" sldId="264"/>
            <ac:grpSpMk id="1001" creationId="{00000000-0000-0000-0000-000000000000}"/>
          </ac:grpSpMkLst>
        </pc:grpChg>
        <pc:picChg chg="add mod topLvl">
          <ac:chgData name="이승현" userId="ba2ba50f-118d-45f1-8572-edf4dd019973" providerId="ADAL" clId="{C96EAF8C-83F2-4B92-9A83-4EA8FC0DF609}" dt="2023-09-26T07:21:47.549" v="4092" actId="1036"/>
          <ac:picMkLst>
            <pc:docMk/>
            <pc:sldMk cId="1979083952" sldId="264"/>
            <ac:picMk id="5" creationId="{503EDA23-73C7-8ECE-78B6-EA14A3D11B26}"/>
          </ac:picMkLst>
        </pc:picChg>
        <pc:picChg chg="add mod topLvl">
          <ac:chgData name="이승현" userId="ba2ba50f-118d-45f1-8572-edf4dd019973" providerId="ADAL" clId="{C96EAF8C-83F2-4B92-9A83-4EA8FC0DF609}" dt="2023-09-26T07:21:47.549" v="4092" actId="1036"/>
          <ac:picMkLst>
            <pc:docMk/>
            <pc:sldMk cId="1979083952" sldId="264"/>
            <ac:picMk id="20" creationId="{5DA5371F-45AF-3A41-82E6-8806F815CCEB}"/>
          </ac:picMkLst>
        </pc:picChg>
        <pc:picChg chg="del">
          <ac:chgData name="이승현" userId="ba2ba50f-118d-45f1-8572-edf4dd019973" providerId="ADAL" clId="{C96EAF8C-83F2-4B92-9A83-4EA8FC0DF609}" dt="2023-09-26T04:44:15.869" v="548" actId="478"/>
          <ac:picMkLst>
            <pc:docMk/>
            <pc:sldMk cId="1979083952" sldId="264"/>
            <ac:picMk id="21" creationId="{BF31EAFC-FEB2-F78D-6F89-8CFA41D23D88}"/>
          </ac:picMkLst>
        </pc:picChg>
        <pc:picChg chg="mod">
          <ac:chgData name="이승현" userId="ba2ba50f-118d-45f1-8572-edf4dd019973" providerId="ADAL" clId="{C96EAF8C-83F2-4B92-9A83-4EA8FC0DF609}" dt="2023-09-26T07:08:55.460" v="3624" actId="165"/>
          <ac:picMkLst>
            <pc:docMk/>
            <pc:sldMk cId="1979083952" sldId="264"/>
            <ac:picMk id="23" creationId="{BB7135D7-ED8A-04AF-DE25-D5344A36DBB2}"/>
          </ac:picMkLst>
        </pc:picChg>
        <pc:picChg chg="mod">
          <ac:chgData name="이승현" userId="ba2ba50f-118d-45f1-8572-edf4dd019973" providerId="ADAL" clId="{C96EAF8C-83F2-4B92-9A83-4EA8FC0DF609}" dt="2023-09-26T07:08:55.460" v="3624" actId="165"/>
          <ac:picMkLst>
            <pc:docMk/>
            <pc:sldMk cId="1979083952" sldId="264"/>
            <ac:picMk id="24" creationId="{2AC651F9-DECE-6CFA-2AF1-CBEF901ABF90}"/>
          </ac:picMkLst>
        </pc:picChg>
        <pc:picChg chg="mod">
          <ac:chgData name="이승현" userId="ba2ba50f-118d-45f1-8572-edf4dd019973" providerId="ADAL" clId="{C96EAF8C-83F2-4B92-9A83-4EA8FC0DF609}" dt="2023-09-26T07:08:55.460" v="3624" actId="165"/>
          <ac:picMkLst>
            <pc:docMk/>
            <pc:sldMk cId="1979083952" sldId="264"/>
            <ac:picMk id="26" creationId="{E2F3AAFF-8FF9-9E3D-C6E9-9436FA8E4047}"/>
          </ac:picMkLst>
        </pc:picChg>
        <pc:picChg chg="mod">
          <ac:chgData name="이승현" userId="ba2ba50f-118d-45f1-8572-edf4dd019973" providerId="ADAL" clId="{C96EAF8C-83F2-4B92-9A83-4EA8FC0DF609}" dt="2023-09-26T07:08:55.460" v="3624" actId="165"/>
          <ac:picMkLst>
            <pc:docMk/>
            <pc:sldMk cId="1979083952" sldId="264"/>
            <ac:picMk id="27" creationId="{8B4AD08A-6830-9A70-BCB6-F21168C8F33F}"/>
          </ac:picMkLst>
        </pc:picChg>
        <pc:picChg chg="add del mod">
          <ac:chgData name="이승현" userId="ba2ba50f-118d-45f1-8572-edf4dd019973" providerId="ADAL" clId="{C96EAF8C-83F2-4B92-9A83-4EA8FC0DF609}" dt="2023-09-26T04:47:48.344" v="568" actId="478"/>
          <ac:picMkLst>
            <pc:docMk/>
            <pc:sldMk cId="1979083952" sldId="264"/>
            <ac:picMk id="29" creationId="{64F61CD9-1A66-2946-1570-0032FADA79E4}"/>
          </ac:picMkLst>
        </pc:picChg>
        <pc:picChg chg="add del mod">
          <ac:chgData name="이승현" userId="ba2ba50f-118d-45f1-8572-edf4dd019973" providerId="ADAL" clId="{C96EAF8C-83F2-4B92-9A83-4EA8FC0DF609}" dt="2023-09-26T04:47:48.344" v="568" actId="478"/>
          <ac:picMkLst>
            <pc:docMk/>
            <pc:sldMk cId="1979083952" sldId="264"/>
            <ac:picMk id="30" creationId="{2C8E6DD1-BC07-C6E9-400B-32A83D695CEC}"/>
          </ac:picMkLst>
        </pc:picChg>
        <pc:picChg chg="mod">
          <ac:chgData name="이승현" userId="ba2ba50f-118d-45f1-8572-edf4dd019973" providerId="ADAL" clId="{C96EAF8C-83F2-4B92-9A83-4EA8FC0DF609}" dt="2023-09-26T04:46:32.367" v="564"/>
          <ac:picMkLst>
            <pc:docMk/>
            <pc:sldMk cId="1979083952" sldId="264"/>
            <ac:picMk id="32" creationId="{DD6AF5FF-5224-719D-60ED-C1AEE0781972}"/>
          </ac:picMkLst>
        </pc:picChg>
        <pc:picChg chg="mod">
          <ac:chgData name="이승현" userId="ba2ba50f-118d-45f1-8572-edf4dd019973" providerId="ADAL" clId="{C96EAF8C-83F2-4B92-9A83-4EA8FC0DF609}" dt="2023-09-26T04:46:32.367" v="564"/>
          <ac:picMkLst>
            <pc:docMk/>
            <pc:sldMk cId="1979083952" sldId="264"/>
            <ac:picMk id="33" creationId="{69005428-4BE9-AE71-E283-D604450387F5}"/>
          </ac:picMkLst>
        </pc:picChg>
        <pc:picChg chg="mod">
          <ac:chgData name="이승현" userId="ba2ba50f-118d-45f1-8572-edf4dd019973" providerId="ADAL" clId="{C96EAF8C-83F2-4B92-9A83-4EA8FC0DF609}" dt="2023-09-26T04:46:32.367" v="564"/>
          <ac:picMkLst>
            <pc:docMk/>
            <pc:sldMk cId="1979083952" sldId="264"/>
            <ac:picMk id="35" creationId="{A546251B-AA9C-95CA-2289-C5966BF96BC4}"/>
          </ac:picMkLst>
        </pc:picChg>
        <pc:picChg chg="mod">
          <ac:chgData name="이승현" userId="ba2ba50f-118d-45f1-8572-edf4dd019973" providerId="ADAL" clId="{C96EAF8C-83F2-4B92-9A83-4EA8FC0DF609}" dt="2023-09-26T04:46:32.367" v="564"/>
          <ac:picMkLst>
            <pc:docMk/>
            <pc:sldMk cId="1979083952" sldId="264"/>
            <ac:picMk id="36" creationId="{229301B8-15E3-7A8E-5D4B-00A686D49C46}"/>
          </ac:picMkLst>
        </pc:pic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4" creationId="{E398BCEF-8B22-766D-A9C9-B3A3A24F55DE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5" creationId="{736B609A-033B-D7E0-9190-FC9784F782A4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6" creationId="{E949273C-7480-7666-7089-BB48909B96F6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7" creationId="{1509C479-2FDC-9A05-6AD1-AFA34DCBBB65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8" creationId="{E545AB77-4957-BE41-70DD-1984734F1CAC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9" creationId="{CD4895D7-ED86-C24C-A191-3C57F12ED39B}"/>
          </ac:cxnSpMkLst>
        </pc:cxnChg>
      </pc:sldChg>
      <pc:sldChg chg="addSp delSp modSp add mod">
        <pc:chgData name="이승현" userId="ba2ba50f-118d-45f1-8572-edf4dd019973" providerId="ADAL" clId="{C96EAF8C-83F2-4B92-9A83-4EA8FC0DF609}" dt="2023-09-26T07:58:01.801" v="4765" actId="20577"/>
        <pc:sldMkLst>
          <pc:docMk/>
          <pc:sldMk cId="895159036" sldId="265"/>
        </pc:sldMkLst>
        <pc:spChg chg="del">
          <ac:chgData name="이승현" userId="ba2ba50f-118d-45f1-8572-edf4dd019973" providerId="ADAL" clId="{C96EAF8C-83F2-4B92-9A83-4EA8FC0DF609}" dt="2023-09-26T04:51:47.043" v="616" actId="478"/>
          <ac:spMkLst>
            <pc:docMk/>
            <pc:sldMk cId="895159036" sldId="265"/>
            <ac:spMk id="2" creationId="{00000000-0000-0000-0000-000000000000}"/>
          </ac:spMkLst>
        </pc:spChg>
        <pc:spChg chg="add mod">
          <ac:chgData name="이승현" userId="ba2ba50f-118d-45f1-8572-edf4dd019973" providerId="ADAL" clId="{C96EAF8C-83F2-4B92-9A83-4EA8FC0DF609}" dt="2023-09-26T07:34:12.609" v="4458" actId="20577"/>
          <ac:spMkLst>
            <pc:docMk/>
            <pc:sldMk cId="895159036" sldId="265"/>
            <ac:spMk id="5" creationId="{55B62826-BB24-A7FE-15F6-14C26AD81AD0}"/>
          </ac:spMkLst>
        </pc:spChg>
        <pc:spChg chg="mod">
          <ac:chgData name="이승현" userId="ba2ba50f-118d-45f1-8572-edf4dd019973" providerId="ADAL" clId="{C96EAF8C-83F2-4B92-9A83-4EA8FC0DF609}" dt="2023-09-26T06:18:19.881" v="1280"/>
          <ac:spMkLst>
            <pc:docMk/>
            <pc:sldMk cId="895159036" sldId="265"/>
            <ac:spMk id="23" creationId="{85CDA99A-237D-3815-8148-5AE8960D76F3}"/>
          </ac:spMkLst>
        </pc:spChg>
        <pc:spChg chg="add mod">
          <ac:chgData name="이승현" userId="ba2ba50f-118d-45f1-8572-edf4dd019973" providerId="ADAL" clId="{C96EAF8C-83F2-4B92-9A83-4EA8FC0DF609}" dt="2023-09-26T06:22:59.666" v="1504" actId="164"/>
          <ac:spMkLst>
            <pc:docMk/>
            <pc:sldMk cId="895159036" sldId="265"/>
            <ac:spMk id="25" creationId="{284708F1-D1EB-DA1C-4052-9B2F36151497}"/>
          </ac:spMkLst>
        </pc:spChg>
        <pc:spChg chg="add mod">
          <ac:chgData name="이승현" userId="ba2ba50f-118d-45f1-8572-edf4dd019973" providerId="ADAL" clId="{C96EAF8C-83F2-4B92-9A83-4EA8FC0DF609}" dt="2023-09-26T07:58:01.801" v="4765" actId="20577"/>
          <ac:spMkLst>
            <pc:docMk/>
            <pc:sldMk cId="895159036" sldId="265"/>
            <ac:spMk id="26" creationId="{D532F8F6-845A-578C-A3F5-2D5E13EFF870}"/>
          </ac:spMkLst>
        </pc:spChg>
        <pc:spChg chg="del mod topLvl">
          <ac:chgData name="이승현" userId="ba2ba50f-118d-45f1-8572-edf4dd019973" providerId="ADAL" clId="{C96EAF8C-83F2-4B92-9A83-4EA8FC0DF609}" dt="2023-09-26T07:04:49.508" v="3415" actId="478"/>
          <ac:spMkLst>
            <pc:docMk/>
            <pc:sldMk cId="895159036" sldId="265"/>
            <ac:spMk id="31" creationId="{93AB2F14-A4C4-2ACF-7D2C-AF2486E9C436}"/>
          </ac:spMkLst>
        </pc:spChg>
        <pc:spChg chg="add del mod">
          <ac:chgData name="이승현" userId="ba2ba50f-118d-45f1-8572-edf4dd019973" providerId="ADAL" clId="{C96EAF8C-83F2-4B92-9A83-4EA8FC0DF609}" dt="2023-09-26T07:34:24.959" v="4459" actId="478"/>
          <ac:spMkLst>
            <pc:docMk/>
            <pc:sldMk cId="895159036" sldId="265"/>
            <ac:spMk id="32" creationId="{21AF7D75-3539-3218-CEE3-0BB2C64B07A8}"/>
          </ac:spMkLst>
        </pc:spChg>
        <pc:spChg chg="add mod">
          <ac:chgData name="이승현" userId="ba2ba50f-118d-45f1-8572-edf4dd019973" providerId="ADAL" clId="{C96EAF8C-83F2-4B92-9A83-4EA8FC0DF609}" dt="2023-09-26T07:04:47.924" v="3414"/>
          <ac:spMkLst>
            <pc:docMk/>
            <pc:sldMk cId="895159036" sldId="265"/>
            <ac:spMk id="33" creationId="{742601F3-8E10-A1D2-CDC4-7814F69CB49F}"/>
          </ac:spMkLst>
        </pc:spChg>
        <pc:spChg chg="add mod">
          <ac:chgData name="이승현" userId="ba2ba50f-118d-45f1-8572-edf4dd019973" providerId="ADAL" clId="{C96EAF8C-83F2-4B92-9A83-4EA8FC0DF609}" dt="2023-09-26T07:45:23.412" v="4755" actId="1036"/>
          <ac:spMkLst>
            <pc:docMk/>
            <pc:sldMk cId="895159036" sldId="265"/>
            <ac:spMk id="34" creationId="{406C833C-35C9-D837-0A26-C15E3B36DD7C}"/>
          </ac:spMkLst>
        </pc:spChg>
        <pc:spChg chg="add del mod">
          <ac:chgData name="이승현" userId="ba2ba50f-118d-45f1-8572-edf4dd019973" providerId="ADAL" clId="{C96EAF8C-83F2-4B92-9A83-4EA8FC0DF609}" dt="2023-09-26T07:38:08.174" v="4636" actId="478"/>
          <ac:spMkLst>
            <pc:docMk/>
            <pc:sldMk cId="895159036" sldId="265"/>
            <ac:spMk id="35" creationId="{06941839-0B54-23FD-BE0E-C547991640A7}"/>
          </ac:spMkLst>
        </pc:spChg>
        <pc:spChg chg="add mod">
          <ac:chgData name="이승현" userId="ba2ba50f-118d-45f1-8572-edf4dd019973" providerId="ADAL" clId="{C96EAF8C-83F2-4B92-9A83-4EA8FC0DF609}" dt="2023-09-26T07:35:41.301" v="4488" actId="1076"/>
          <ac:spMkLst>
            <pc:docMk/>
            <pc:sldMk cId="895159036" sldId="265"/>
            <ac:spMk id="39" creationId="{8BF7E240-4DE7-EAAB-47BD-089CBC0A175A}"/>
          </ac:spMkLst>
        </pc:spChg>
        <pc:spChg chg="add mod">
          <ac:chgData name="이승현" userId="ba2ba50f-118d-45f1-8572-edf4dd019973" providerId="ADAL" clId="{C96EAF8C-83F2-4B92-9A83-4EA8FC0DF609}" dt="2023-09-26T07:35:46.808" v="4490" actId="1076"/>
          <ac:spMkLst>
            <pc:docMk/>
            <pc:sldMk cId="895159036" sldId="265"/>
            <ac:spMk id="40" creationId="{E189A11B-21E3-9C77-C713-92A9FDDE1B08}"/>
          </ac:spMkLst>
        </pc:spChg>
        <pc:spChg chg="add mod">
          <ac:chgData name="이승현" userId="ba2ba50f-118d-45f1-8572-edf4dd019973" providerId="ADAL" clId="{C96EAF8C-83F2-4B92-9A83-4EA8FC0DF609}" dt="2023-09-26T07:45:10.719" v="4747" actId="1076"/>
          <ac:spMkLst>
            <pc:docMk/>
            <pc:sldMk cId="895159036" sldId="265"/>
            <ac:spMk id="41" creationId="{FF72BDB5-210A-B725-307F-7226796A034F}"/>
          </ac:spMkLst>
        </pc:spChg>
        <pc:spChg chg="add mod">
          <ac:chgData name="이승현" userId="ba2ba50f-118d-45f1-8572-edf4dd019973" providerId="ADAL" clId="{C96EAF8C-83F2-4B92-9A83-4EA8FC0DF609}" dt="2023-09-26T07:42:24.113" v="4692" actId="20577"/>
          <ac:spMkLst>
            <pc:docMk/>
            <pc:sldMk cId="895159036" sldId="265"/>
            <ac:spMk id="43" creationId="{CE171F00-4A56-838F-F682-9C083BD63F34}"/>
          </ac:spMkLst>
        </pc:spChg>
        <pc:spChg chg="add del mod">
          <ac:chgData name="이승현" userId="ba2ba50f-118d-45f1-8572-edf4dd019973" providerId="ADAL" clId="{C96EAF8C-83F2-4B92-9A83-4EA8FC0DF609}" dt="2023-09-26T07:44:33.132" v="4738"/>
          <ac:spMkLst>
            <pc:docMk/>
            <pc:sldMk cId="895159036" sldId="265"/>
            <ac:spMk id="44" creationId="{62252492-8F7F-959D-80C6-AD08D65872D2}"/>
          </ac:spMkLst>
        </pc:spChg>
        <pc:spChg chg="add mod">
          <ac:chgData name="이승현" userId="ba2ba50f-118d-45f1-8572-edf4dd019973" providerId="ADAL" clId="{C96EAF8C-83F2-4B92-9A83-4EA8FC0DF609}" dt="2023-09-26T07:44:56.448" v="4745" actId="1076"/>
          <ac:spMkLst>
            <pc:docMk/>
            <pc:sldMk cId="895159036" sldId="265"/>
            <ac:spMk id="45" creationId="{B32976E2-B27D-A3A5-86B5-D657D05F8E09}"/>
          </ac:spMkLst>
        </pc:spChg>
        <pc:spChg chg="add mod">
          <ac:chgData name="이승현" userId="ba2ba50f-118d-45f1-8572-edf4dd019973" providerId="ADAL" clId="{C96EAF8C-83F2-4B92-9A83-4EA8FC0DF609}" dt="2023-09-26T07:44:54.081" v="4744" actId="1076"/>
          <ac:spMkLst>
            <pc:docMk/>
            <pc:sldMk cId="895159036" sldId="265"/>
            <ac:spMk id="46" creationId="{5F38ADB9-A2E3-5C97-33A3-D0F2163E88A9}"/>
          </ac:spMkLst>
        </pc:spChg>
        <pc:grpChg chg="add del mod">
          <ac:chgData name="이승현" userId="ba2ba50f-118d-45f1-8572-edf4dd019973" providerId="ADAL" clId="{C96EAF8C-83F2-4B92-9A83-4EA8FC0DF609}" dt="2023-09-26T06:18:21.773" v="1283"/>
          <ac:grpSpMkLst>
            <pc:docMk/>
            <pc:sldMk cId="895159036" sldId="265"/>
            <ac:grpSpMk id="2" creationId="{83B12B3E-78EA-46F8-D9D0-41982FB91EC7}"/>
          </ac:grpSpMkLst>
        </pc:grpChg>
        <pc:grpChg chg="del">
          <ac:chgData name="이승현" userId="ba2ba50f-118d-45f1-8572-edf4dd019973" providerId="ADAL" clId="{C96EAF8C-83F2-4B92-9A83-4EA8FC0DF609}" dt="2023-09-26T06:18:09.590" v="1277" actId="478"/>
          <ac:grpSpMkLst>
            <pc:docMk/>
            <pc:sldMk cId="895159036" sldId="265"/>
            <ac:grpSpMk id="6" creationId="{CAD61DFC-CC29-1C5C-3E7E-6065733A808A}"/>
          </ac:grpSpMkLst>
        </pc:grpChg>
        <pc:grpChg chg="add del mod">
          <ac:chgData name="이승현" userId="ba2ba50f-118d-45f1-8572-edf4dd019973" providerId="ADAL" clId="{C96EAF8C-83F2-4B92-9A83-4EA8FC0DF609}" dt="2023-09-26T06:56:51.669" v="2904" actId="478"/>
          <ac:grpSpMkLst>
            <pc:docMk/>
            <pc:sldMk cId="895159036" sldId="265"/>
            <ac:grpSpMk id="27" creationId="{7E8FCF83-F1D5-5E2A-0862-7F51135DBECD}"/>
          </ac:grpSpMkLst>
        </pc:grpChg>
        <pc:grpChg chg="add del mod">
          <ac:chgData name="이승현" userId="ba2ba50f-118d-45f1-8572-edf4dd019973" providerId="ADAL" clId="{C96EAF8C-83F2-4B92-9A83-4EA8FC0DF609}" dt="2023-09-26T07:04:42.262" v="3413" actId="165"/>
          <ac:grpSpMkLst>
            <pc:docMk/>
            <pc:sldMk cId="895159036" sldId="265"/>
            <ac:grpSpMk id="28" creationId="{DBAA6596-7229-AD24-2939-13B4F5F259F6}"/>
          </ac:grpSpMkLst>
        </pc:grpChg>
        <pc:picChg chg="mod">
          <ac:chgData name="이승현" userId="ba2ba50f-118d-45f1-8572-edf4dd019973" providerId="ADAL" clId="{C96EAF8C-83F2-4B92-9A83-4EA8FC0DF609}" dt="2023-09-26T06:18:19.881" v="1280"/>
          <ac:picMkLst>
            <pc:docMk/>
            <pc:sldMk cId="895159036" sldId="265"/>
            <ac:picMk id="20" creationId="{1FC05E57-2873-98DA-D0AA-EF4A1DF5E674}"/>
          </ac:picMkLst>
        </pc:picChg>
        <pc:picChg chg="del">
          <ac:chgData name="이승현" userId="ba2ba50f-118d-45f1-8572-edf4dd019973" providerId="ADAL" clId="{C96EAF8C-83F2-4B92-9A83-4EA8FC0DF609}" dt="2023-09-26T06:18:10.135" v="1278" actId="478"/>
          <ac:picMkLst>
            <pc:docMk/>
            <pc:sldMk cId="895159036" sldId="265"/>
            <ac:picMk id="21" creationId="{BF31EAFC-FEB2-F78D-6F89-8CFA41D23D88}"/>
          </ac:picMkLst>
        </pc:picChg>
        <pc:picChg chg="mod">
          <ac:chgData name="이승현" userId="ba2ba50f-118d-45f1-8572-edf4dd019973" providerId="ADAL" clId="{C96EAF8C-83F2-4B92-9A83-4EA8FC0DF609}" dt="2023-09-26T06:18:19.881" v="1280"/>
          <ac:picMkLst>
            <pc:docMk/>
            <pc:sldMk cId="895159036" sldId="265"/>
            <ac:picMk id="22" creationId="{C47E564A-6010-626D-FF9A-B48A767B50E0}"/>
          </ac:picMkLst>
        </pc:picChg>
        <pc:picChg chg="add mod">
          <ac:chgData name="이승현" userId="ba2ba50f-118d-45f1-8572-edf4dd019973" providerId="ADAL" clId="{C96EAF8C-83F2-4B92-9A83-4EA8FC0DF609}" dt="2023-09-26T06:22:59.666" v="1504" actId="164"/>
          <ac:picMkLst>
            <pc:docMk/>
            <pc:sldMk cId="895159036" sldId="265"/>
            <ac:picMk id="24" creationId="{63138144-DDF7-2BF1-BD66-540C516816C9}"/>
          </ac:picMkLst>
        </pc:picChg>
        <pc:picChg chg="del mod topLvl">
          <ac:chgData name="이승현" userId="ba2ba50f-118d-45f1-8572-edf4dd019973" providerId="ADAL" clId="{C96EAF8C-83F2-4B92-9A83-4EA8FC0DF609}" dt="2023-09-26T07:34:46.779" v="4463" actId="478"/>
          <ac:picMkLst>
            <pc:docMk/>
            <pc:sldMk cId="895159036" sldId="265"/>
            <ac:picMk id="29" creationId="{B36014DB-E5CE-0972-C09C-607555BA455B}"/>
          </ac:picMkLst>
        </pc:picChg>
        <pc:picChg chg="del mod topLvl">
          <ac:chgData name="이승현" userId="ba2ba50f-118d-45f1-8572-edf4dd019973" providerId="ADAL" clId="{C96EAF8C-83F2-4B92-9A83-4EA8FC0DF609}" dt="2023-09-26T07:34:34.039" v="4460" actId="478"/>
          <ac:picMkLst>
            <pc:docMk/>
            <pc:sldMk cId="895159036" sldId="265"/>
            <ac:picMk id="30" creationId="{56EE62BC-9DC1-4BD0-D95A-0B44AC5EFD8E}"/>
          </ac:picMkLst>
        </pc:picChg>
        <pc:picChg chg="add del mod">
          <ac:chgData name="이승현" userId="ba2ba50f-118d-45f1-8572-edf4dd019973" providerId="ADAL" clId="{C96EAF8C-83F2-4B92-9A83-4EA8FC0DF609}" dt="2023-09-26T07:33:28.490" v="4395" actId="478"/>
          <ac:picMkLst>
            <pc:docMk/>
            <pc:sldMk cId="895159036" sldId="265"/>
            <ac:picMk id="36" creationId="{92143A5C-10DB-AE11-27FE-D000449D6BE5}"/>
          </ac:picMkLst>
        </pc:picChg>
        <pc:picChg chg="add mod">
          <ac:chgData name="이승현" userId="ba2ba50f-118d-45f1-8572-edf4dd019973" providerId="ADAL" clId="{C96EAF8C-83F2-4B92-9A83-4EA8FC0DF609}" dt="2023-09-26T07:43:54.398" v="4728" actId="14100"/>
          <ac:picMkLst>
            <pc:docMk/>
            <pc:sldMk cId="895159036" sldId="265"/>
            <ac:picMk id="37" creationId="{A4E06909-79FA-5C50-9DD6-003335C2611C}"/>
          </ac:picMkLst>
        </pc:picChg>
        <pc:picChg chg="add mod">
          <ac:chgData name="이승현" userId="ba2ba50f-118d-45f1-8572-edf4dd019973" providerId="ADAL" clId="{C96EAF8C-83F2-4B92-9A83-4EA8FC0DF609}" dt="2023-09-26T07:45:06.332" v="4746" actId="1076"/>
          <ac:picMkLst>
            <pc:docMk/>
            <pc:sldMk cId="895159036" sldId="265"/>
            <ac:picMk id="38" creationId="{397B034B-1CDC-D82A-FCC0-FC58D71B0CC0}"/>
          </ac:picMkLst>
        </pc:picChg>
        <pc:picChg chg="add mod">
          <ac:chgData name="이승현" userId="ba2ba50f-118d-45f1-8572-edf4dd019973" providerId="ADAL" clId="{C96EAF8C-83F2-4B92-9A83-4EA8FC0DF609}" dt="2023-09-26T07:40:50.767" v="4646" actId="1076"/>
          <ac:picMkLst>
            <pc:docMk/>
            <pc:sldMk cId="895159036" sldId="265"/>
            <ac:picMk id="42" creationId="{FD09CDFE-D442-89DB-8F4A-122C71E3B8B6}"/>
          </ac:picMkLst>
        </pc:pic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4" creationId="{E398BCEF-8B22-766D-A9C9-B3A3A24F55DE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5" creationId="{736B609A-033B-D7E0-9190-FC9784F782A4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6" creationId="{E949273C-7480-7666-7089-BB48909B96F6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7" creationId="{1509C479-2FDC-9A05-6AD1-AFA34DCBBB65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8" creationId="{E545AB77-4957-BE41-70DD-1984734F1CAC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9" creationId="{CD4895D7-ED86-C24C-A191-3C57F12ED39B}"/>
          </ac:cxnSpMkLst>
        </pc:cxnChg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1389206889" sldId="265"/>
        </pc:sldMkLst>
      </pc:sldChg>
      <pc:sldChg chg="addSp delSp modSp add mod ord">
        <pc:chgData name="이승현" userId="ba2ba50f-118d-45f1-8572-edf4dd019973" providerId="ADAL" clId="{C96EAF8C-83F2-4B92-9A83-4EA8FC0DF609}" dt="2023-09-26T07:43:06.231" v="4714" actId="20577"/>
        <pc:sldMkLst>
          <pc:docMk/>
          <pc:sldMk cId="3103154734" sldId="266"/>
        </pc:sldMkLst>
        <pc:spChg chg="del">
          <ac:chgData name="이승현" userId="ba2ba50f-118d-45f1-8572-edf4dd019973" providerId="ADAL" clId="{C96EAF8C-83F2-4B92-9A83-4EA8FC0DF609}" dt="2023-09-26T04:52:07.397" v="618" actId="478"/>
          <ac:spMkLst>
            <pc:docMk/>
            <pc:sldMk cId="3103154734" sldId="266"/>
            <ac:spMk id="2" creationId="{00000000-0000-0000-0000-000000000000}"/>
          </ac:spMkLst>
        </pc:spChg>
        <pc:spChg chg="add mod">
          <ac:chgData name="이승현" userId="ba2ba50f-118d-45f1-8572-edf4dd019973" providerId="ADAL" clId="{C96EAF8C-83F2-4B92-9A83-4EA8FC0DF609}" dt="2023-09-26T07:41:07.017" v="4654" actId="20577"/>
          <ac:spMkLst>
            <pc:docMk/>
            <pc:sldMk cId="3103154734" sldId="266"/>
            <ac:spMk id="5" creationId="{9435A766-1A71-2E8B-256B-B8E1BEBBD4CB}"/>
          </ac:spMkLst>
        </pc:spChg>
        <pc:spChg chg="add del mod">
          <ac:chgData name="이승현" userId="ba2ba50f-118d-45f1-8572-edf4dd019973" providerId="ADAL" clId="{C96EAF8C-83F2-4B92-9A83-4EA8FC0DF609}" dt="2023-09-26T07:05:10.854" v="3418" actId="478"/>
          <ac:spMkLst>
            <pc:docMk/>
            <pc:sldMk cId="3103154734" sldId="266"/>
            <ac:spMk id="20" creationId="{1912E789-CE31-7AC0-0ABD-F4CF32CF13DA}"/>
          </ac:spMkLst>
        </pc:spChg>
        <pc:spChg chg="add mod">
          <ac:chgData name="이승현" userId="ba2ba50f-118d-45f1-8572-edf4dd019973" providerId="ADAL" clId="{C96EAF8C-83F2-4B92-9A83-4EA8FC0DF609}" dt="2023-09-26T07:43:06.231" v="4714" actId="20577"/>
          <ac:spMkLst>
            <pc:docMk/>
            <pc:sldMk cId="3103154734" sldId="266"/>
            <ac:spMk id="26" creationId="{99F53484-1882-2600-8A51-60BDDF322BBE}"/>
          </ac:spMkLst>
        </pc:spChg>
        <pc:spChg chg="add mod">
          <ac:chgData name="이승현" userId="ba2ba50f-118d-45f1-8572-edf4dd019973" providerId="ADAL" clId="{C96EAF8C-83F2-4B92-9A83-4EA8FC0DF609}" dt="2023-09-26T07:05:11.070" v="3419"/>
          <ac:spMkLst>
            <pc:docMk/>
            <pc:sldMk cId="3103154734" sldId="266"/>
            <ac:spMk id="27" creationId="{E9F9A072-61B5-F597-0AFA-7B9DAFC717EF}"/>
          </ac:spMkLst>
        </pc:spChg>
        <pc:spChg chg="add mod">
          <ac:chgData name="이승현" userId="ba2ba50f-118d-45f1-8572-edf4dd019973" providerId="ADAL" clId="{C96EAF8C-83F2-4B92-9A83-4EA8FC0DF609}" dt="2023-09-26T07:41:54.800" v="4668" actId="114"/>
          <ac:spMkLst>
            <pc:docMk/>
            <pc:sldMk cId="3103154734" sldId="266"/>
            <ac:spMk id="28" creationId="{8B69826C-9AF2-BC86-99E2-9CD4F4408769}"/>
          </ac:spMkLst>
        </pc:spChg>
        <pc:spChg chg="add mod">
          <ac:chgData name="이승현" userId="ba2ba50f-118d-45f1-8572-edf4dd019973" providerId="ADAL" clId="{C96EAF8C-83F2-4B92-9A83-4EA8FC0DF609}" dt="2023-09-26T07:41:57.984" v="4669" actId="114"/>
          <ac:spMkLst>
            <pc:docMk/>
            <pc:sldMk cId="3103154734" sldId="266"/>
            <ac:spMk id="29" creationId="{418F9343-A28B-9888-BCFA-58600B5F05B9}"/>
          </ac:spMkLst>
        </pc:spChg>
        <pc:grpChg chg="del">
          <ac:chgData name="이승현" userId="ba2ba50f-118d-45f1-8572-edf4dd019973" providerId="ADAL" clId="{C96EAF8C-83F2-4B92-9A83-4EA8FC0DF609}" dt="2023-09-26T06:07:52.471" v="1209" actId="478"/>
          <ac:grpSpMkLst>
            <pc:docMk/>
            <pc:sldMk cId="3103154734" sldId="266"/>
            <ac:grpSpMk id="6" creationId="{CAD61DFC-CC29-1C5C-3E7E-6065733A808A}"/>
          </ac:grpSpMkLst>
        </pc:grpChg>
        <pc:grpChg chg="mod">
          <ac:chgData name="이승현" userId="ba2ba50f-118d-45f1-8572-edf4dd019973" providerId="ADAL" clId="{C96EAF8C-83F2-4B92-9A83-4EA8FC0DF609}" dt="2023-09-26T06:07:48.263" v="1208" actId="1076"/>
          <ac:grpSpMkLst>
            <pc:docMk/>
            <pc:sldMk cId="3103154734" sldId="266"/>
            <ac:grpSpMk id="1001" creationId="{00000000-0000-0000-0000-000000000000}"/>
          </ac:grpSpMkLst>
        </pc:grpChg>
        <pc:picChg chg="add mod">
          <ac:chgData name="이승현" userId="ba2ba50f-118d-45f1-8572-edf4dd019973" providerId="ADAL" clId="{C96EAF8C-83F2-4B92-9A83-4EA8FC0DF609}" dt="2023-09-26T06:27:26.096" v="1577" actId="1076"/>
          <ac:picMkLst>
            <pc:docMk/>
            <pc:sldMk cId="3103154734" sldId="266"/>
            <ac:picMk id="2" creationId="{57BF31B1-399F-424A-B661-097F047EB5DB}"/>
          </ac:picMkLst>
        </pc:picChg>
        <pc:picChg chg="del">
          <ac:chgData name="이승현" userId="ba2ba50f-118d-45f1-8572-edf4dd019973" providerId="ADAL" clId="{C96EAF8C-83F2-4B92-9A83-4EA8FC0DF609}" dt="2023-09-26T06:07:53.282" v="1210" actId="478"/>
          <ac:picMkLst>
            <pc:docMk/>
            <pc:sldMk cId="3103154734" sldId="266"/>
            <ac:picMk id="21" creationId="{BF31EAFC-FEB2-F78D-6F89-8CFA41D23D88}"/>
          </ac:picMkLst>
        </pc:picChg>
        <pc:picChg chg="add del mod">
          <ac:chgData name="이승현" userId="ba2ba50f-118d-45f1-8572-edf4dd019973" providerId="ADAL" clId="{C96EAF8C-83F2-4B92-9A83-4EA8FC0DF609}" dt="2023-09-26T06:11:51.586" v="1229" actId="478"/>
          <ac:picMkLst>
            <pc:docMk/>
            <pc:sldMk cId="3103154734" sldId="266"/>
            <ac:picMk id="23" creationId="{0E907477-7526-218F-AD08-9A640FB92109}"/>
          </ac:picMkLst>
        </pc:picChg>
        <pc:picChg chg="add mod">
          <ac:chgData name="이승현" userId="ba2ba50f-118d-45f1-8572-edf4dd019973" providerId="ADAL" clId="{C96EAF8C-83F2-4B92-9A83-4EA8FC0DF609}" dt="2023-09-26T06:27:31.828" v="1578" actId="1076"/>
          <ac:picMkLst>
            <pc:docMk/>
            <pc:sldMk cId="3103154734" sldId="266"/>
            <ac:picMk id="25" creationId="{33234478-DFD4-7171-9C65-7EA4FC100FD0}"/>
          </ac:picMkLst>
        </pc:pic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4" creationId="{E398BCEF-8B22-766D-A9C9-B3A3A24F55DE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5" creationId="{736B609A-033B-D7E0-9190-FC9784F782A4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6" creationId="{E949273C-7480-7666-7089-BB48909B96F6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7" creationId="{1509C479-2FDC-9A05-6AD1-AFA34DCBBB65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8" creationId="{E545AB77-4957-BE41-70DD-1984734F1CAC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9" creationId="{CD4895D7-ED86-C24C-A191-3C57F12ED39B}"/>
          </ac:cxnSpMkLst>
        </pc:cxnChg>
      </pc:sldChg>
      <pc:sldChg chg="addSp delSp modSp add mod">
        <pc:chgData name="이승현" userId="ba2ba50f-118d-45f1-8572-edf4dd019973" providerId="ADAL" clId="{C96EAF8C-83F2-4B92-9A83-4EA8FC0DF609}" dt="2023-09-26T07:43:17.980" v="4720" actId="20577"/>
        <pc:sldMkLst>
          <pc:docMk/>
          <pc:sldMk cId="2420045371" sldId="267"/>
        </pc:sldMkLst>
        <pc:spChg chg="mod">
          <ac:chgData name="이승현" userId="ba2ba50f-118d-45f1-8572-edf4dd019973" providerId="ADAL" clId="{C96EAF8C-83F2-4B92-9A83-4EA8FC0DF609}" dt="2023-09-26T07:34:08.509" v="4454" actId="20577"/>
          <ac:spMkLst>
            <pc:docMk/>
            <pc:sldMk cId="2420045371" sldId="267"/>
            <ac:spMk id="5" creationId="{55B62826-BB24-A7FE-15F6-14C26AD81AD0}"/>
          </ac:spMkLst>
        </pc:spChg>
        <pc:spChg chg="add mod">
          <ac:chgData name="이승현" userId="ba2ba50f-118d-45f1-8572-edf4dd019973" providerId="ADAL" clId="{C96EAF8C-83F2-4B92-9A83-4EA8FC0DF609}" dt="2023-09-26T06:25:39.777" v="1573" actId="1076"/>
          <ac:spMkLst>
            <pc:docMk/>
            <pc:sldMk cId="2420045371" sldId="267"/>
            <ac:spMk id="10" creationId="{FB73D461-CD89-08D6-2BAE-649A540D5E55}"/>
          </ac:spMkLst>
        </pc:spChg>
        <pc:spChg chg="add mod">
          <ac:chgData name="이승현" userId="ba2ba50f-118d-45f1-8572-edf4dd019973" providerId="ADAL" clId="{C96EAF8C-83F2-4B92-9A83-4EA8FC0DF609}" dt="2023-09-26T06:26:56.137" v="1576" actId="1076"/>
          <ac:spMkLst>
            <pc:docMk/>
            <pc:sldMk cId="2420045371" sldId="267"/>
            <ac:spMk id="11" creationId="{96777581-05E6-C271-C231-867A9FB01F79}"/>
          </ac:spMkLst>
        </pc:spChg>
        <pc:spChg chg="add mod">
          <ac:chgData name="이승현" userId="ba2ba50f-118d-45f1-8572-edf4dd019973" providerId="ADAL" clId="{C96EAF8C-83F2-4B92-9A83-4EA8FC0DF609}" dt="2023-09-26T07:43:17.980" v="4720" actId="20577"/>
          <ac:spMkLst>
            <pc:docMk/>
            <pc:sldMk cId="2420045371" sldId="267"/>
            <ac:spMk id="12" creationId="{710DB63B-9AE1-93A3-A398-6F872372FD23}"/>
          </ac:spMkLst>
        </pc:spChg>
        <pc:spChg chg="add mod">
          <ac:chgData name="이승현" userId="ba2ba50f-118d-45f1-8572-edf4dd019973" providerId="ADAL" clId="{C96EAF8C-83F2-4B92-9A83-4EA8FC0DF609}" dt="2023-09-26T07:41:45.005" v="4662" actId="114"/>
          <ac:spMkLst>
            <pc:docMk/>
            <pc:sldMk cId="2420045371" sldId="267"/>
            <ac:spMk id="13" creationId="{A725954E-2343-5D65-B691-118741E5EF94}"/>
          </ac:spMkLst>
        </pc:spChg>
        <pc:spChg chg="add mod">
          <ac:chgData name="이승현" userId="ba2ba50f-118d-45f1-8572-edf4dd019973" providerId="ADAL" clId="{C96EAF8C-83F2-4B92-9A83-4EA8FC0DF609}" dt="2023-09-26T07:41:49.972" v="4663" actId="114"/>
          <ac:spMkLst>
            <pc:docMk/>
            <pc:sldMk cId="2420045371" sldId="267"/>
            <ac:spMk id="14" creationId="{01BA5A82-B790-BF38-2027-02603C74D308}"/>
          </ac:spMkLst>
        </pc:spChg>
        <pc:picChg chg="add del mod">
          <ac:chgData name="이승현" userId="ba2ba50f-118d-45f1-8572-edf4dd019973" providerId="ADAL" clId="{C96EAF8C-83F2-4B92-9A83-4EA8FC0DF609}" dt="2023-09-26T06:25:13.885" v="1563" actId="478"/>
          <ac:picMkLst>
            <pc:docMk/>
            <pc:sldMk cId="2420045371" sldId="267"/>
            <ac:picMk id="2" creationId="{3ECEA35F-94D9-70AD-74EF-0F7C76691822}"/>
          </ac:picMkLst>
        </pc:picChg>
        <pc:picChg chg="add mod">
          <ac:chgData name="이승현" userId="ba2ba50f-118d-45f1-8572-edf4dd019973" providerId="ADAL" clId="{C96EAF8C-83F2-4B92-9A83-4EA8FC0DF609}" dt="2023-09-26T06:25:43.678" v="1574" actId="1076"/>
          <ac:picMkLst>
            <pc:docMk/>
            <pc:sldMk cId="2420045371" sldId="267"/>
            <ac:picMk id="7" creationId="{583AD296-1933-D06E-1F59-64C7629AAB68}"/>
          </ac:picMkLst>
        </pc:picChg>
        <pc:picChg chg="add mod">
          <ac:chgData name="이승현" userId="ba2ba50f-118d-45f1-8572-edf4dd019973" providerId="ADAL" clId="{C96EAF8C-83F2-4B92-9A83-4EA8FC0DF609}" dt="2023-09-26T06:25:19.551" v="1566" actId="1076"/>
          <ac:picMkLst>
            <pc:docMk/>
            <pc:sldMk cId="2420045371" sldId="267"/>
            <ac:picMk id="9" creationId="{329C9797-0F3E-66E7-99F6-67788D0BB665}"/>
          </ac:picMkLst>
        </pc:picChg>
      </pc:sldChg>
      <pc:sldChg chg="add del">
        <pc:chgData name="이승현" userId="ba2ba50f-118d-45f1-8572-edf4dd019973" providerId="ADAL" clId="{C96EAF8C-83F2-4B92-9A83-4EA8FC0DF609}" dt="2023-09-26T06:18:26.188" v="1284"/>
        <pc:sldMkLst>
          <pc:docMk/>
          <pc:sldMk cId="2787384373" sldId="267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1814946414" sldId="274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691063080" sldId="275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289193579" sldId="276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4079801315" sldId="277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4078038584" sldId="278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2019800075" sldId="279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2488428991" sldId="280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3885734484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CE2E5-569F-961D-8ABA-365F34445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1909DB-FB21-022C-07C5-F2EBD6B23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46808-F5B3-7DCE-E88F-D39637A1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552D3F-1A32-AF41-5CB4-BF3A3870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A67B8-A723-44E4-A8BE-C9069C24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5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00F56-474A-6950-767A-62FF7192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3E95C-1A0F-6E06-E919-3892EC38A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0BDD4-9DB6-F1F0-B0F3-4BC0B778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3C529-D59A-FDAB-4700-7D7EA2EA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A1D6F-3A6F-C008-8427-D3262172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5E7489-F0B3-A31F-5BE7-8734AFB71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31AD13-8B26-3199-C2AA-10BB3BCC8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ABC7E-D9B4-84FA-1B7C-0B1F3009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4C394-5057-EE87-0340-254EBDC0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10A17-346D-4B8A-E4C4-006F9FAC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5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2AAA-BF8A-1CCE-87C5-8D5D8B5D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DC754-0A6F-7061-DF41-B60C9392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53026-9000-B72E-20D5-3CF48A8D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DCCBF-8FF2-06D5-2C56-13B3C6BD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0BC-366D-087D-BA4C-CAD6210B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2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13C55-4868-97C8-8612-BC3ED4FC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8D655-657A-7108-95E6-5BB3C2E92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F0473-8A58-593B-C5E4-FA4EB01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59793-B838-71C5-3759-19998E87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7D800-07E2-57F7-1985-85CDA640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3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CAEAE-FBF9-6AB8-BBA7-5E0EDC82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3043C-C93D-A45F-314F-287EA5933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F9CF4-C8F8-C06B-F25B-67576D8E7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80E6-3E0B-58B3-C2E3-BB58C49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01760-E3C1-F593-B0F1-56D75D42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F3371A-7B0D-CC76-5D03-6B6A2C5C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9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4066F-F96C-C2CC-706F-737E7FBD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7F93E0-5D1A-2344-07F1-0415CF88C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3B7039-6728-FF7F-4FE1-5039C4590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0545BA-B580-1C4E-D279-6CC2AA26A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9E1677-BFD9-6E5B-6CA5-667847C19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759B80-6A38-8C2F-C1D9-8C0FC0AF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D47051-54E9-48E1-E389-8658B863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E4F52E-C771-0E7A-CA07-332282A9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1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DBE98-C9C8-C804-5830-6C644F4B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85B43C-44DB-04DE-CC4B-8AF6B586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C25A8B-C126-A65C-B851-D462955A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32077D-F9E1-1457-9DA9-16C832DA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8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227630-9542-703F-7F2D-F7BE78B1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A1CD8F-EB5E-5F45-AA21-A0641BB3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C34284-D4D5-76A0-1CE5-2EDD0EFE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5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2B004-8F3C-B590-0984-C1FAD1EB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91DA1-2FFB-54AC-6472-B8FB4DD3B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FECCF-E7AC-38DF-5E20-CA05359FE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2F2225-625C-24B7-DD2A-2CC5A36B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D1170-43D8-F69B-57EE-4490E5F2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6B14B-DC0D-0317-F9CE-FC9C213A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1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68F05-AEBD-7EF3-32B7-280BDF6F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D8CF6-5252-7D12-92D4-9C27007F0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2646D-A96A-60E2-8109-E7A7BFDC0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7767C9-4F05-820E-4E8D-DB127B63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B77E34-F428-651F-CB5D-D529A72F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5DF577-0D76-8CBE-EF51-FA3891D2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9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0B5706-BB71-05EA-0C3A-8BEC0E8A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F911A1-78D5-3CEE-087F-5916A723E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2CE1B-A685-67D3-048D-F0D01A91A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09D76-32F4-47E2-9ED5-4B4F48FF9B2B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539519-C070-65D3-9C6F-FD67AB641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6F27E-4C7E-F27F-C791-C8EBC29C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47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봉제 인형, 장난감, 여러 가지이(가) 표시된 사진&#10;&#10;자동 생성된 설명">
            <a:extLst>
              <a:ext uri="{FF2B5EF4-FFF2-40B4-BE49-F238E27FC236}">
                <a16:creationId xmlns:a16="http://schemas.microsoft.com/office/drawing/2014/main" id="{78742AAC-6DB1-F73F-6E51-13C05C39C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6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F01744-9CCA-5242-58D9-EC2245BA37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F2C8C9-9CB7-AB08-1256-26B197EA5889}"/>
              </a:ext>
            </a:extLst>
          </p:cNvPr>
          <p:cNvSpPr/>
          <p:nvPr/>
        </p:nvSpPr>
        <p:spPr>
          <a:xfrm>
            <a:off x="793374" y="762895"/>
            <a:ext cx="10605247" cy="5423647"/>
          </a:xfrm>
          <a:prstGeom prst="rect">
            <a:avLst/>
          </a:prstGeom>
          <a:solidFill>
            <a:srgbClr val="F5911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86929A0-4C73-7E0B-6E49-4EB1D82B8CDA}"/>
              </a:ext>
            </a:extLst>
          </p:cNvPr>
          <p:cNvGrpSpPr/>
          <p:nvPr/>
        </p:nvGrpSpPr>
        <p:grpSpPr>
          <a:xfrm flipV="1">
            <a:off x="4800472" y="3472931"/>
            <a:ext cx="2591050" cy="45719"/>
            <a:chOff x="7637679" y="5626337"/>
            <a:chExt cx="3010356" cy="30805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EEEE0D1B-FDDD-C1D3-654D-2AE76BAC9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7679" y="5626337"/>
              <a:ext cx="3010356" cy="3080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D92370-99A8-7A02-5A8D-F4625230E6B4}"/>
              </a:ext>
            </a:extLst>
          </p:cNvPr>
          <p:cNvSpPr txBox="1"/>
          <p:nvPr/>
        </p:nvSpPr>
        <p:spPr>
          <a:xfrm>
            <a:off x="2021538" y="2766381"/>
            <a:ext cx="814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8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 모델을 이용한 레고 매뉴얼 생성</a:t>
            </a:r>
            <a:endParaRPr lang="ko-KR" altLang="en-US" sz="2800" b="1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2681EE-42C3-0677-0446-BA45A11D9108}"/>
              </a:ext>
            </a:extLst>
          </p:cNvPr>
          <p:cNvSpPr txBox="1"/>
          <p:nvPr/>
        </p:nvSpPr>
        <p:spPr>
          <a:xfrm>
            <a:off x="5071780" y="3604420"/>
            <a:ext cx="2048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2023.09.26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93B32-8653-DC58-E9A5-5A4FEC518CC5}"/>
              </a:ext>
            </a:extLst>
          </p:cNvPr>
          <p:cNvSpPr txBox="1"/>
          <p:nvPr/>
        </p:nvSpPr>
        <p:spPr>
          <a:xfrm>
            <a:off x="8021160" y="4646756"/>
            <a:ext cx="32340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300" dirty="0" err="1">
                <a:solidFill>
                  <a:srgbClr val="FFFFFF"/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AImport</a:t>
            </a:r>
            <a:endParaRPr lang="en-US" altLang="ko-KR" sz="2000" b="1" spc="300" dirty="0">
              <a:solidFill>
                <a:srgbClr val="FFFFFF"/>
              </a:solidFill>
              <a:latin typeface="Calibri" panose="020F0502020204030204" pitchFamily="34" charset="0"/>
              <a:ea typeface="함초롬돋움" panose="020B0604000101010101" pitchFamily="50" charset="-127"/>
              <a:cs typeface="Calibri" panose="020F0502020204030204" pitchFamily="34" charset="0"/>
            </a:endParaRPr>
          </a:p>
          <a:p>
            <a:pPr algn="r"/>
            <a:endParaRPr lang="en-US" altLang="ko-KR" sz="1600" b="1" spc="3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2018112007 </a:t>
            </a:r>
            <a:r>
              <a:rPr lang="ko-KR" altLang="en-US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이승현</a:t>
            </a:r>
            <a:endParaRPr lang="en-US" altLang="ko-KR" sz="1400" spc="3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2018112119 </a:t>
            </a:r>
            <a:r>
              <a:rPr lang="ko-KR" altLang="en-US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강동희</a:t>
            </a:r>
            <a:endParaRPr lang="en-US" altLang="ko-KR" sz="1400" spc="3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2018112558 </a:t>
            </a:r>
            <a:r>
              <a:rPr lang="ko-KR" altLang="en-US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김철희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534DDA-6F09-B43B-0824-5EA45003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209" y="918582"/>
            <a:ext cx="1783978" cy="5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7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이전까지의 개발 요약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1B732-7DD8-3C78-302E-3D3BF47FFBF8}"/>
              </a:ext>
            </a:extLst>
          </p:cNvPr>
          <p:cNvSpPr txBox="1"/>
          <p:nvPr/>
        </p:nvSpPr>
        <p:spPr>
          <a:xfrm>
            <a:off x="8442019" y="6344794"/>
            <a:ext cx="132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GUI </a:t>
            </a:r>
            <a:r>
              <a:rPr lang="ko-KR" altLang="en-US" dirty="0"/>
              <a:t>구현</a:t>
            </a:r>
          </a:p>
        </p:txBody>
      </p:sp>
      <p:pic>
        <p:nvPicPr>
          <p:cNvPr id="22" name="그림 21" descr="스크린샷, 사각형, 쇼지이(가) 표시된 사진&#10;&#10;자동 생성된 설명">
            <a:extLst>
              <a:ext uri="{FF2B5EF4-FFF2-40B4-BE49-F238E27FC236}">
                <a16:creationId xmlns:a16="http://schemas.microsoft.com/office/drawing/2014/main" id="{BDB6EA98-46C9-C7C0-441C-9F0AA7378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714" y="971777"/>
            <a:ext cx="4787859" cy="1939038"/>
          </a:xfrm>
          <a:prstGeom prst="rect">
            <a:avLst/>
          </a:prstGeom>
        </p:spPr>
      </p:pic>
      <p:pic>
        <p:nvPicPr>
          <p:cNvPr id="23" name="그림 2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1C8E78A-76A3-860C-362B-A426A4BDF4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4418" b="49122"/>
          <a:stretch/>
        </p:blipFill>
        <p:spPr>
          <a:xfrm>
            <a:off x="1387742" y="3468078"/>
            <a:ext cx="3220137" cy="272600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4878FE-5CA4-08C5-FF60-2ED1D4B6AD37}"/>
              </a:ext>
            </a:extLst>
          </p:cNvPr>
          <p:cNvGrpSpPr/>
          <p:nvPr/>
        </p:nvGrpSpPr>
        <p:grpSpPr>
          <a:xfrm>
            <a:off x="7085691" y="3468078"/>
            <a:ext cx="4035168" cy="2552712"/>
            <a:chOff x="501316" y="3654274"/>
            <a:chExt cx="5227131" cy="320372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71E342-4412-98E2-75ED-7531E5C61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316" y="3654274"/>
              <a:ext cx="5227131" cy="320372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B76C882-99BE-FB01-EE31-E6CC515C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2490" y="4528692"/>
              <a:ext cx="2135840" cy="1633601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DBECC73-AED4-2351-FC14-730DAB7BEE3F}"/>
              </a:ext>
            </a:extLst>
          </p:cNvPr>
          <p:cNvGrpSpPr/>
          <p:nvPr/>
        </p:nvGrpSpPr>
        <p:grpSpPr>
          <a:xfrm>
            <a:off x="347552" y="976766"/>
            <a:ext cx="5352736" cy="1939039"/>
            <a:chOff x="347552" y="976766"/>
            <a:chExt cx="5352736" cy="193903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2177752-127A-A372-79C7-62F7E00B6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962" t="2469" r="4432" b="8056"/>
            <a:stretch/>
          </p:blipFill>
          <p:spPr>
            <a:xfrm>
              <a:off x="3384863" y="976766"/>
              <a:ext cx="2315425" cy="1939039"/>
            </a:xfrm>
            <a:prstGeom prst="rect">
              <a:avLst/>
            </a:prstGeom>
          </p:spPr>
        </p:pic>
        <p:pic>
          <p:nvPicPr>
            <p:cNvPr id="27" name="그림 26" descr="포유류, 고양이, 중소형 고양이, 고양잇과이(가) 표시된 사진&#10;&#10;자동 생성된 설명">
              <a:extLst>
                <a:ext uri="{FF2B5EF4-FFF2-40B4-BE49-F238E27FC236}">
                  <a16:creationId xmlns:a16="http://schemas.microsoft.com/office/drawing/2014/main" id="{82B3F681-4B48-DC14-B7C1-A9128ED3E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52" y="1053145"/>
              <a:ext cx="2279270" cy="1786282"/>
            </a:xfrm>
            <a:prstGeom prst="rect">
              <a:avLst/>
            </a:prstGeom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DEF544F6-E3FC-C10C-7CAA-18AC1F5947BA}"/>
                </a:ext>
              </a:extLst>
            </p:cNvPr>
            <p:cNvSpPr/>
            <p:nvPr/>
          </p:nvSpPr>
          <p:spPr>
            <a:xfrm>
              <a:off x="2806620" y="1777501"/>
              <a:ext cx="382386" cy="24059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C191B02-B245-3F0F-06D7-FED8F37D6C16}"/>
              </a:ext>
            </a:extLst>
          </p:cNvPr>
          <p:cNvSpPr txBox="1"/>
          <p:nvPr/>
        </p:nvSpPr>
        <p:spPr>
          <a:xfrm>
            <a:off x="1858177" y="3064761"/>
            <a:ext cx="227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객체 인식 및 분할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8CB3B9-5C10-0106-36D6-299517E77A99}"/>
              </a:ext>
            </a:extLst>
          </p:cNvPr>
          <p:cNvSpPr txBox="1"/>
          <p:nvPr/>
        </p:nvSpPr>
        <p:spPr>
          <a:xfrm>
            <a:off x="7836921" y="3059221"/>
            <a:ext cx="209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색상 추출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B344AF-B40D-5609-D1DF-A7CCD1851EDC}"/>
              </a:ext>
            </a:extLst>
          </p:cNvPr>
          <p:cNvSpPr txBox="1"/>
          <p:nvPr/>
        </p:nvSpPr>
        <p:spPr>
          <a:xfrm>
            <a:off x="1514878" y="6206295"/>
            <a:ext cx="296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조립 알고리즘 구현과</a:t>
            </a:r>
            <a:endParaRPr lang="en-US" altLang="ko-KR" dirty="0"/>
          </a:p>
          <a:p>
            <a:pPr algn="ctr"/>
            <a:r>
              <a:rPr lang="ko-KR" altLang="en-US" dirty="0"/>
              <a:t>텍스트 형태의 매뉴얼 출력</a:t>
            </a:r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진행 상황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pic>
        <p:nvPicPr>
          <p:cNvPr id="5" name="그림 4" descr="스크린샷, 사각형, 쇼지이(가) 표시된 사진&#10;&#10;자동 생성된 설명">
            <a:extLst>
              <a:ext uri="{FF2B5EF4-FFF2-40B4-BE49-F238E27FC236}">
                <a16:creationId xmlns:a16="http://schemas.microsoft.com/office/drawing/2014/main" id="{503EDA23-73C7-8ECE-78B6-EA14A3D11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3" y="2498293"/>
            <a:ext cx="3705208" cy="1388718"/>
          </a:xfrm>
          <a:prstGeom prst="rect">
            <a:avLst/>
          </a:prstGeom>
        </p:spPr>
      </p:pic>
      <p:pic>
        <p:nvPicPr>
          <p:cNvPr id="20" name="그림 1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DA5371F-45AF-3A41-82E6-8806F815C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4418" b="49122"/>
          <a:stretch/>
        </p:blipFill>
        <p:spPr>
          <a:xfrm>
            <a:off x="496335" y="3963934"/>
            <a:ext cx="1851034" cy="154021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B613D7-6B45-9DAB-0432-801476930211}"/>
              </a:ext>
            </a:extLst>
          </p:cNvPr>
          <p:cNvGrpSpPr/>
          <p:nvPr/>
        </p:nvGrpSpPr>
        <p:grpSpPr>
          <a:xfrm>
            <a:off x="2513365" y="3887011"/>
            <a:ext cx="2063219" cy="1256325"/>
            <a:chOff x="501316" y="3654274"/>
            <a:chExt cx="5227131" cy="320372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7135D7-ED8A-04AF-DE25-D5344A36D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316" y="3654274"/>
              <a:ext cx="5227131" cy="320372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AC651F9-DECE-6CFA-2AF1-CBEF901AB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2490" y="4528692"/>
              <a:ext cx="2135840" cy="163360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6DBE97-0F29-7775-2A1E-D52DFEA484FB}"/>
              </a:ext>
            </a:extLst>
          </p:cNvPr>
          <p:cNvGrpSpPr/>
          <p:nvPr/>
        </p:nvGrpSpPr>
        <p:grpSpPr>
          <a:xfrm>
            <a:off x="521223" y="1238267"/>
            <a:ext cx="3328882" cy="1256324"/>
            <a:chOff x="347552" y="976766"/>
            <a:chExt cx="5352736" cy="193903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2F3AAFF-8FF9-9E3D-C6E9-9436FA8E4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962" t="2469" r="4432" b="8056"/>
            <a:stretch/>
          </p:blipFill>
          <p:spPr>
            <a:xfrm>
              <a:off x="3384863" y="976766"/>
              <a:ext cx="2315425" cy="1939039"/>
            </a:xfrm>
            <a:prstGeom prst="rect">
              <a:avLst/>
            </a:prstGeom>
          </p:spPr>
        </p:pic>
        <p:pic>
          <p:nvPicPr>
            <p:cNvPr id="27" name="그림 26" descr="포유류, 고양이, 중소형 고양이, 고양잇과이(가) 표시된 사진&#10;&#10;자동 생성된 설명">
              <a:extLst>
                <a:ext uri="{FF2B5EF4-FFF2-40B4-BE49-F238E27FC236}">
                  <a16:creationId xmlns:a16="http://schemas.microsoft.com/office/drawing/2014/main" id="{8B4AD08A-6830-9A70-BCB6-F21168C8F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52" y="1053145"/>
              <a:ext cx="2279270" cy="1786282"/>
            </a:xfrm>
            <a:prstGeom prst="rect">
              <a:avLst/>
            </a:prstGeom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44888F25-1BB1-B5F3-6240-F65F4A7E63BC}"/>
                </a:ext>
              </a:extLst>
            </p:cNvPr>
            <p:cNvSpPr/>
            <p:nvPr/>
          </p:nvSpPr>
          <p:spPr>
            <a:xfrm>
              <a:off x="2806620" y="1777501"/>
              <a:ext cx="382386" cy="24059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3D4354E-AAC5-8915-137F-669E174F5EEB}"/>
              </a:ext>
            </a:extLst>
          </p:cNvPr>
          <p:cNvSpPr/>
          <p:nvPr/>
        </p:nvSpPr>
        <p:spPr>
          <a:xfrm>
            <a:off x="5436522" y="2819135"/>
            <a:ext cx="1318954" cy="6800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A32F8E-E342-6571-434A-B2EAA50FB555}"/>
              </a:ext>
            </a:extLst>
          </p:cNvPr>
          <p:cNvSpPr/>
          <p:nvPr/>
        </p:nvSpPr>
        <p:spPr>
          <a:xfrm>
            <a:off x="7615417" y="1175568"/>
            <a:ext cx="4229028" cy="39626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하나의 프로그램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FFC88C-683A-010D-8BE7-C65458EF9944}"/>
              </a:ext>
            </a:extLst>
          </p:cNvPr>
          <p:cNvSpPr txBox="1"/>
          <p:nvPr/>
        </p:nvSpPr>
        <p:spPr>
          <a:xfrm>
            <a:off x="304199" y="5637796"/>
            <a:ext cx="1160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각자 개발한 모듈을 하나로 통합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모듈을 </a:t>
            </a:r>
            <a:r>
              <a:rPr lang="en-US" altLang="ko-KR" dirty="0"/>
              <a:t>import</a:t>
            </a:r>
            <a:r>
              <a:rPr lang="ko-KR" altLang="en-US" dirty="0"/>
              <a:t>하는 과정에서 모듈의 위치를 못 찾는 문제 발생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모듈을 하나의 폴더 안에 저장하는 방법</a:t>
            </a:r>
            <a:r>
              <a:rPr lang="en-US" altLang="ko-KR" dirty="0"/>
              <a:t>, </a:t>
            </a:r>
            <a:r>
              <a:rPr lang="ko-KR" altLang="en-US" dirty="0"/>
              <a:t>또는 각 모듈의 함수를 하나의 소스코드로 통합하는 방법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908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55B62826-BB24-A7FE-15F6-14C26AD81AD0}"/>
              </a:ext>
            </a:extLst>
          </p:cNvPr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개발 진행 상황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Segmentation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32F8F6-845A-578C-A3F5-2D5E13EFF870}"/>
              </a:ext>
            </a:extLst>
          </p:cNvPr>
          <p:cNvSpPr txBox="1"/>
          <p:nvPr/>
        </p:nvSpPr>
        <p:spPr>
          <a:xfrm>
            <a:off x="304199" y="5637796"/>
            <a:ext cx="1160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객체 </a:t>
            </a:r>
            <a:r>
              <a:rPr lang="ko-KR" altLang="en-US" dirty="0"/>
              <a:t>일부분이 배경과 정확하게 구분되지 못하는 문제 발생</a:t>
            </a:r>
            <a:endParaRPr lang="en-US" altLang="ko-KR" dirty="0"/>
          </a:p>
          <a:p>
            <a:r>
              <a:rPr lang="en-US" altLang="ko-KR" dirty="0"/>
              <a:t>- Segmentation</a:t>
            </a:r>
            <a:r>
              <a:rPr lang="ko-KR" altLang="en-US" dirty="0"/>
              <a:t>을 담당하는 알고리즘 개선</a:t>
            </a:r>
            <a:endParaRPr lang="en-US" altLang="ko-KR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42601F3-8E10-A1D2-CDC4-7814F69CB49F}"/>
              </a:ext>
            </a:extLst>
          </p:cNvPr>
          <p:cNvSpPr/>
          <p:nvPr/>
        </p:nvSpPr>
        <p:spPr>
          <a:xfrm>
            <a:off x="5406192" y="2591267"/>
            <a:ext cx="1318954" cy="6800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6C833C-35C9-D837-0A26-C15E3B36DD7C}"/>
              </a:ext>
            </a:extLst>
          </p:cNvPr>
          <p:cNvSpPr txBox="1"/>
          <p:nvPr/>
        </p:nvSpPr>
        <p:spPr>
          <a:xfrm>
            <a:off x="7653807" y="3457271"/>
            <a:ext cx="2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개선 전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A4E06909-79FA-5C50-9DD6-003335C2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1" y="904780"/>
            <a:ext cx="3295854" cy="25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97B034B-1CDC-D82A-FCC0-FC58D71B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11" y="3900947"/>
            <a:ext cx="3295853" cy="2570274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8BF7E240-4DE7-EAAB-47BD-089CBC0A175A}"/>
              </a:ext>
            </a:extLst>
          </p:cNvPr>
          <p:cNvSpPr/>
          <p:nvPr/>
        </p:nvSpPr>
        <p:spPr>
          <a:xfrm>
            <a:off x="3884849" y="3812858"/>
            <a:ext cx="657727" cy="6416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189A11B-21E3-9C77-C713-92A9FDDE1B08}"/>
              </a:ext>
            </a:extLst>
          </p:cNvPr>
          <p:cNvSpPr/>
          <p:nvPr/>
        </p:nvSpPr>
        <p:spPr>
          <a:xfrm>
            <a:off x="1804988" y="3812858"/>
            <a:ext cx="657727" cy="6416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72BDB5-210A-B725-307F-7226796A034F}"/>
              </a:ext>
            </a:extLst>
          </p:cNvPr>
          <p:cNvSpPr txBox="1"/>
          <p:nvPr/>
        </p:nvSpPr>
        <p:spPr>
          <a:xfrm>
            <a:off x="7643176" y="6424047"/>
            <a:ext cx="2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개선 후</a:t>
            </a:r>
          </a:p>
        </p:txBody>
      </p:sp>
      <p:pic>
        <p:nvPicPr>
          <p:cNvPr id="42" name="그림 41" descr="포유류, 고양이, 중소형 고양이, 고양잇과이(가) 표시된 사진&#10;&#10;자동 생성된 설명">
            <a:extLst>
              <a:ext uri="{FF2B5EF4-FFF2-40B4-BE49-F238E27FC236}">
                <a16:creationId xmlns:a16="http://schemas.microsoft.com/office/drawing/2014/main" id="{FD09CDFE-D442-89DB-8F4A-122C71E3B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56" y="1346016"/>
            <a:ext cx="4045541" cy="31705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E171F00-4A56-838F-F682-9C083BD63F34}"/>
              </a:ext>
            </a:extLst>
          </p:cNvPr>
          <p:cNvSpPr txBox="1"/>
          <p:nvPr/>
        </p:nvSpPr>
        <p:spPr>
          <a:xfrm>
            <a:off x="1145565" y="4676695"/>
            <a:ext cx="2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원본 이미지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32976E2-B27D-A3A5-86B5-D657D05F8E09}"/>
              </a:ext>
            </a:extLst>
          </p:cNvPr>
          <p:cNvSpPr/>
          <p:nvPr/>
        </p:nvSpPr>
        <p:spPr>
          <a:xfrm>
            <a:off x="9891663" y="2587652"/>
            <a:ext cx="657727" cy="6416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F38ADB9-A2E3-5C97-33A3-D0F2163E88A9}"/>
              </a:ext>
            </a:extLst>
          </p:cNvPr>
          <p:cNvSpPr/>
          <p:nvPr/>
        </p:nvSpPr>
        <p:spPr>
          <a:xfrm>
            <a:off x="8474641" y="2536203"/>
            <a:ext cx="657727" cy="6416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15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55B62826-BB24-A7FE-15F6-14C26AD81AD0}"/>
              </a:ext>
            </a:extLst>
          </p:cNvPr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개발 진행 상황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Color Extraction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포유류, 고양잇과, 중소형 고양이, 집고양이이(가) 표시된 사진&#10;&#10;자동 생성된 설명">
            <a:extLst>
              <a:ext uri="{FF2B5EF4-FFF2-40B4-BE49-F238E27FC236}">
                <a16:creationId xmlns:a16="http://schemas.microsoft.com/office/drawing/2014/main" id="{583AD296-1933-D06E-1F59-64C7629A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23" y="1264905"/>
            <a:ext cx="4443663" cy="3332747"/>
          </a:xfrm>
          <a:prstGeom prst="rect">
            <a:avLst/>
          </a:prstGeom>
        </p:spPr>
      </p:pic>
      <p:pic>
        <p:nvPicPr>
          <p:cNvPr id="9" name="그림 8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329C9797-0F3E-66E7-99F6-67788D0BB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2" y="1264905"/>
            <a:ext cx="4443663" cy="333274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B73D461-CD89-08D6-2BAE-649A540D5E55}"/>
              </a:ext>
            </a:extLst>
          </p:cNvPr>
          <p:cNvSpPr/>
          <p:nvPr/>
        </p:nvSpPr>
        <p:spPr>
          <a:xfrm>
            <a:off x="5406192" y="2591267"/>
            <a:ext cx="1318954" cy="6800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6777581-05E6-C271-C231-867A9FB01F79}"/>
              </a:ext>
            </a:extLst>
          </p:cNvPr>
          <p:cNvSpPr/>
          <p:nvPr/>
        </p:nvSpPr>
        <p:spPr>
          <a:xfrm>
            <a:off x="8213558" y="1812758"/>
            <a:ext cx="657727" cy="6416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DB63B-9AE1-93A3-A398-6F872372FD23}"/>
              </a:ext>
            </a:extLst>
          </p:cNvPr>
          <p:cNvSpPr txBox="1"/>
          <p:nvPr/>
        </p:nvSpPr>
        <p:spPr>
          <a:xfrm>
            <a:off x="304199" y="5637796"/>
            <a:ext cx="1160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귀 일부를 제외한 부분이 </a:t>
            </a:r>
            <a:r>
              <a:rPr lang="en-US" altLang="ko-KR" dirty="0"/>
              <a:t>Grey, Black, White</a:t>
            </a:r>
            <a:r>
              <a:rPr lang="ko-KR" altLang="en-US" dirty="0"/>
              <a:t>로 색상이 추출되는 문제 발생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픽셀의 개수를 </a:t>
            </a:r>
            <a:r>
              <a:rPr lang="en-US" altLang="ko-KR" dirty="0"/>
              <a:t>200 x 200 </a:t>
            </a:r>
            <a:r>
              <a:rPr lang="ko-KR" altLang="en-US" dirty="0"/>
              <a:t>이하의 사이즈로 줄여</a:t>
            </a:r>
            <a:r>
              <a:rPr lang="en-US" altLang="ko-KR" dirty="0"/>
              <a:t> </a:t>
            </a:r>
            <a:r>
              <a:rPr lang="ko-KR" altLang="en-US" dirty="0"/>
              <a:t>개선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5954E-2343-5D65-B691-118741E5EF94}"/>
              </a:ext>
            </a:extLst>
          </p:cNvPr>
          <p:cNvSpPr txBox="1"/>
          <p:nvPr/>
        </p:nvSpPr>
        <p:spPr>
          <a:xfrm>
            <a:off x="1090822" y="4756975"/>
            <a:ext cx="2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원본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BA5A82-B790-BF38-2027-02603C74D308}"/>
              </a:ext>
            </a:extLst>
          </p:cNvPr>
          <p:cNvSpPr txBox="1"/>
          <p:nvPr/>
        </p:nvSpPr>
        <p:spPr>
          <a:xfrm>
            <a:off x="8144058" y="4756975"/>
            <a:ext cx="348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색상 추출 한 결과를 이미지로 재구성</a:t>
            </a:r>
          </a:p>
        </p:txBody>
      </p:sp>
    </p:spTree>
    <p:extLst>
      <p:ext uri="{BB962C8B-B14F-4D97-AF65-F5344CB8AC3E}">
        <p14:creationId xmlns:p14="http://schemas.microsoft.com/office/powerpoint/2010/main" val="242004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9435A766-1A71-2E8B-256B-B8E1BEBBD4CB}"/>
              </a:ext>
            </a:extLst>
          </p:cNvPr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개발 진행 상황 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Manual Print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7BF31B1-399F-424A-B661-097F047EB5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4418" b="49122"/>
          <a:stretch/>
        </p:blipFill>
        <p:spPr>
          <a:xfrm>
            <a:off x="668394" y="1444091"/>
            <a:ext cx="3759227" cy="3182374"/>
          </a:xfrm>
          <a:prstGeom prst="rect">
            <a:avLst/>
          </a:prstGeom>
        </p:spPr>
      </p:pic>
      <p:pic>
        <p:nvPicPr>
          <p:cNvPr id="25" name="그림 2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3234478-DFD4-7171-9C65-7EA4FC100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77" y="1367336"/>
            <a:ext cx="3153215" cy="31823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9F53484-1882-2600-8A51-60BDDF322BBE}"/>
              </a:ext>
            </a:extLst>
          </p:cNvPr>
          <p:cNvSpPr txBox="1"/>
          <p:nvPr/>
        </p:nvSpPr>
        <p:spPr>
          <a:xfrm>
            <a:off x="304199" y="5637796"/>
            <a:ext cx="1160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각종 레고 </a:t>
            </a:r>
            <a:r>
              <a:rPr lang="en-US" altLang="ko-KR" dirty="0"/>
              <a:t>CAD </a:t>
            </a:r>
            <a:r>
              <a:rPr lang="ko-KR" altLang="en-US" dirty="0"/>
              <a:t>프로그램에서 사용할 수 있는 </a:t>
            </a:r>
            <a:r>
              <a:rPr lang="en-US" altLang="ko-KR" dirty="0" err="1"/>
              <a:t>Ldraw</a:t>
            </a:r>
            <a:r>
              <a:rPr lang="en-US" altLang="ko-KR" dirty="0"/>
              <a:t> </a:t>
            </a:r>
            <a:r>
              <a:rPr lang="ko-KR" altLang="en-US" dirty="0"/>
              <a:t>파일로 변환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라인에는 블록의 색상과 좌표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블록의 종류가 지정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Ldraw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/>
              <a:t>PDF, PNG </a:t>
            </a:r>
            <a:r>
              <a:rPr lang="ko-KR" altLang="en-US" dirty="0"/>
              <a:t>등의 시각 매체로 변환하는 알고리즘 구현 필요</a:t>
            </a:r>
            <a:endParaRPr lang="en-US" altLang="ko-KR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9F9A072-61B5-F597-0AFA-7B9DAFC717EF}"/>
              </a:ext>
            </a:extLst>
          </p:cNvPr>
          <p:cNvSpPr/>
          <p:nvPr/>
        </p:nvSpPr>
        <p:spPr>
          <a:xfrm>
            <a:off x="5406192" y="2591267"/>
            <a:ext cx="1318954" cy="6800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69826C-9AF2-BC86-99E2-9CD4F4408769}"/>
              </a:ext>
            </a:extLst>
          </p:cNvPr>
          <p:cNvSpPr txBox="1"/>
          <p:nvPr/>
        </p:nvSpPr>
        <p:spPr>
          <a:xfrm>
            <a:off x="1069446" y="4755199"/>
            <a:ext cx="2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json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8F9343-A28B-9888-BCFA-58600B5F05B9}"/>
              </a:ext>
            </a:extLst>
          </p:cNvPr>
          <p:cNvSpPr txBox="1"/>
          <p:nvPr/>
        </p:nvSpPr>
        <p:spPr>
          <a:xfrm>
            <a:off x="7862423" y="4755199"/>
            <a:ext cx="2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Ldraw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310315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EE4E07-8E0A-FD40-9E47-D0A983C0EDD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59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76CE17-12E4-7E4E-CDA3-C8CC867FC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grpSp>
        <p:nvGrpSpPr>
          <p:cNvPr id="6" name="그룹 1001">
            <a:extLst>
              <a:ext uri="{FF2B5EF4-FFF2-40B4-BE49-F238E27FC236}">
                <a16:creationId xmlns:a16="http://schemas.microsoft.com/office/drawing/2014/main" id="{E03772B6-EDAA-8DC8-A70C-3789B2ECEB4F}"/>
              </a:ext>
            </a:extLst>
          </p:cNvPr>
          <p:cNvGrpSpPr/>
          <p:nvPr/>
        </p:nvGrpSpPr>
        <p:grpSpPr>
          <a:xfrm flipV="1">
            <a:off x="4800472" y="3472931"/>
            <a:ext cx="2591050" cy="45719"/>
            <a:chOff x="7637679" y="5626337"/>
            <a:chExt cx="3010356" cy="30805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EBB63946-F2D5-2C37-A594-7D43C1F8E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7679" y="5626337"/>
              <a:ext cx="3010356" cy="308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215BFAC-D06F-3EF8-D22C-59CCE7320C8E}"/>
              </a:ext>
            </a:extLst>
          </p:cNvPr>
          <p:cNvSpPr txBox="1"/>
          <p:nvPr/>
        </p:nvSpPr>
        <p:spPr>
          <a:xfrm>
            <a:off x="2021538" y="2766381"/>
            <a:ext cx="814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E41FF-CA61-E594-431C-CBB36726FBF7}"/>
              </a:ext>
            </a:extLst>
          </p:cNvPr>
          <p:cNvSpPr txBox="1"/>
          <p:nvPr/>
        </p:nvSpPr>
        <p:spPr>
          <a:xfrm>
            <a:off x="5071780" y="3604420"/>
            <a:ext cx="204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</a:t>
            </a:r>
            <a:r>
              <a:rPr lang="ko-KR" altLang="en-US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</a:t>
            </a:r>
            <a:r>
              <a:rPr lang="ko-KR" altLang="en-US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2175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192</Words>
  <Application>Microsoft Office PowerPoint</Application>
  <PresentationFormat>와이드스크린</PresentationFormat>
  <Paragraphs>37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함초롬돋움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김철희</dc:creator>
  <cp:lastModifiedBy>이승현</cp:lastModifiedBy>
  <cp:revision>20</cp:revision>
  <dcterms:created xsi:type="dcterms:W3CDTF">2023-05-01T06:25:45Z</dcterms:created>
  <dcterms:modified xsi:type="dcterms:W3CDTF">2023-09-26T07:58:01Z</dcterms:modified>
</cp:coreProperties>
</file>